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70" r:id="rId3"/>
    <p:sldId id="269" r:id="rId4"/>
    <p:sldId id="262" r:id="rId5"/>
    <p:sldId id="267" r:id="rId6"/>
    <p:sldId id="265" r:id="rId7"/>
    <p:sldId id="271" r:id="rId8"/>
    <p:sldId id="273" r:id="rId9"/>
    <p:sldId id="275" r:id="rId10"/>
    <p:sldId id="288" r:id="rId11"/>
    <p:sldId id="289" r:id="rId12"/>
    <p:sldId id="290" r:id="rId13"/>
    <p:sldId id="291" r:id="rId14"/>
    <p:sldId id="283" r:id="rId15"/>
    <p:sldId id="292" r:id="rId16"/>
    <p:sldId id="280" r:id="rId17"/>
    <p:sldId id="279" r:id="rId18"/>
    <p:sldId id="287" r:id="rId19"/>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ernekke, Isabel" initials="WI" lastIdx="20" clrIdx="0">
    <p:extLst>
      <p:ext uri="{19B8F6BF-5375-455C-9EA6-DF929625EA0E}">
        <p15:presenceInfo xmlns:p15="http://schemas.microsoft.com/office/powerpoint/2012/main" userId="S-1-5-21-1482476501-630328440-682003330-8911" providerId="AD"/>
      </p:ext>
    </p:extLst>
  </p:cmAuthor>
  <p:cmAuthor id="2" name="Kolmeder, Maximilian (StMUK)" initials="KM(" lastIdx="2" clrIdx="1">
    <p:extLst>
      <p:ext uri="{19B8F6BF-5375-455C-9EA6-DF929625EA0E}">
        <p15:presenceInfo xmlns:p15="http://schemas.microsoft.com/office/powerpoint/2012/main" userId="S-1-5-21-1986689757-124263158-732247886-34865" providerId="AD"/>
      </p:ext>
    </p:extLst>
  </p:cmAuthor>
  <p:cmAuthor id="3" name="Reitberger, Daniel (StMUK)" initials="RD(" lastIdx="6" clrIdx="2">
    <p:extLst>
      <p:ext uri="{19B8F6BF-5375-455C-9EA6-DF929625EA0E}">
        <p15:presenceInfo xmlns:p15="http://schemas.microsoft.com/office/powerpoint/2012/main" userId="S-1-5-21-1986689757-124263158-732247886-4905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16" autoAdjust="0"/>
    <p:restoredTop sz="94660"/>
  </p:normalViewPr>
  <p:slideViewPr>
    <p:cSldViewPr snapToGrid="0">
      <p:cViewPr varScale="1">
        <p:scale>
          <a:sx n="102" d="100"/>
          <a:sy n="102" d="100"/>
        </p:scale>
        <p:origin x="144" y="59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0FDA275-9573-4267-BCD0-4320146F9513}"/>
              </a:ext>
            </a:extLst>
          </p:cNvPr>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p>
        </p:txBody>
      </p:sp>
      <p:sp>
        <p:nvSpPr>
          <p:cNvPr id="3" name="Untertitel 2">
            <a:extLst>
              <a:ext uri="{FF2B5EF4-FFF2-40B4-BE49-F238E27FC236}">
                <a16:creationId xmlns:a16="http://schemas.microsoft.com/office/drawing/2014/main" id="{E164EE42-23AB-431D-B8CA-306BBF3B124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4" name="Datumsplatzhalter 3">
            <a:extLst>
              <a:ext uri="{FF2B5EF4-FFF2-40B4-BE49-F238E27FC236}">
                <a16:creationId xmlns:a16="http://schemas.microsoft.com/office/drawing/2014/main" id="{996DE94D-8051-4D6B-8907-49259E905E1E}"/>
              </a:ext>
            </a:extLst>
          </p:cNvPr>
          <p:cNvSpPr>
            <a:spLocks noGrp="1"/>
          </p:cNvSpPr>
          <p:nvPr>
            <p:ph type="dt" sz="half" idx="10"/>
          </p:nvPr>
        </p:nvSpPr>
        <p:spPr/>
        <p:txBody>
          <a:bodyPr/>
          <a:lstStyle/>
          <a:p>
            <a:fld id="{3CB11098-04C9-4846-99DF-74105FA0C2E6}" type="datetimeFigureOut">
              <a:rPr lang="de-DE" smtClean="0"/>
              <a:t>06.06.2023</a:t>
            </a:fld>
            <a:endParaRPr lang="de-DE" dirty="0"/>
          </a:p>
        </p:txBody>
      </p:sp>
      <p:sp>
        <p:nvSpPr>
          <p:cNvPr id="5" name="Fußzeilenplatzhalter 4">
            <a:extLst>
              <a:ext uri="{FF2B5EF4-FFF2-40B4-BE49-F238E27FC236}">
                <a16:creationId xmlns:a16="http://schemas.microsoft.com/office/drawing/2014/main" id="{8A36223E-6F95-4235-BC89-11B0C4894411}"/>
              </a:ext>
            </a:extLst>
          </p:cNvPr>
          <p:cNvSpPr>
            <a:spLocks noGrp="1"/>
          </p:cNvSpPr>
          <p:nvPr>
            <p:ph type="ftr" sz="quarter" idx="11"/>
          </p:nvPr>
        </p:nvSpPr>
        <p:spPr/>
        <p:txBody>
          <a:bodyPr/>
          <a:lstStyle/>
          <a:p>
            <a:endParaRPr lang="de-DE" dirty="0"/>
          </a:p>
        </p:txBody>
      </p:sp>
      <p:sp>
        <p:nvSpPr>
          <p:cNvPr id="6" name="Foliennummernplatzhalter 5">
            <a:extLst>
              <a:ext uri="{FF2B5EF4-FFF2-40B4-BE49-F238E27FC236}">
                <a16:creationId xmlns:a16="http://schemas.microsoft.com/office/drawing/2014/main" id="{A7B3D640-1443-4DBF-9AC0-8E61DEFE9F73}"/>
              </a:ext>
            </a:extLst>
          </p:cNvPr>
          <p:cNvSpPr>
            <a:spLocks noGrp="1"/>
          </p:cNvSpPr>
          <p:nvPr>
            <p:ph type="sldNum" sz="quarter" idx="12"/>
          </p:nvPr>
        </p:nvSpPr>
        <p:spPr/>
        <p:txBody>
          <a:bodyPr/>
          <a:lstStyle/>
          <a:p>
            <a:fld id="{C23A8FEB-E9C9-45E7-941D-0D49FD308DDA}" type="slidenum">
              <a:rPr lang="de-DE" smtClean="0"/>
              <a:t>‹Nr.›</a:t>
            </a:fld>
            <a:endParaRPr lang="de-DE" dirty="0"/>
          </a:p>
        </p:txBody>
      </p:sp>
    </p:spTree>
    <p:extLst>
      <p:ext uri="{BB962C8B-B14F-4D97-AF65-F5344CB8AC3E}">
        <p14:creationId xmlns:p14="http://schemas.microsoft.com/office/powerpoint/2010/main" val="26776249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09FA8E-DAFD-4C7F-9309-F98AFB4C47DA}"/>
              </a:ext>
            </a:extLst>
          </p:cNvPr>
          <p:cNvSpPr>
            <a:spLocks noGrp="1"/>
          </p:cNvSpPr>
          <p:nvPr>
            <p:ph type="title"/>
          </p:nvPr>
        </p:nvSpPr>
        <p:spPr/>
        <p:txBody>
          <a:bodyPr/>
          <a:lstStyle/>
          <a:p>
            <a:r>
              <a:rPr lang="de-DE"/>
              <a:t>Mastertitelformat bearbeiten</a:t>
            </a:r>
          </a:p>
        </p:txBody>
      </p:sp>
      <p:sp>
        <p:nvSpPr>
          <p:cNvPr id="3" name="Vertikaler Textplatzhalter 2">
            <a:extLst>
              <a:ext uri="{FF2B5EF4-FFF2-40B4-BE49-F238E27FC236}">
                <a16:creationId xmlns:a16="http://schemas.microsoft.com/office/drawing/2014/main" id="{ABE09A8C-293E-4D1B-A158-6EAFC7789A21}"/>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2B88B143-EF9F-4632-8240-C4B4CCB8E775}"/>
              </a:ext>
            </a:extLst>
          </p:cNvPr>
          <p:cNvSpPr>
            <a:spLocks noGrp="1"/>
          </p:cNvSpPr>
          <p:nvPr>
            <p:ph type="dt" sz="half" idx="10"/>
          </p:nvPr>
        </p:nvSpPr>
        <p:spPr/>
        <p:txBody>
          <a:bodyPr/>
          <a:lstStyle/>
          <a:p>
            <a:fld id="{3CB11098-04C9-4846-99DF-74105FA0C2E6}" type="datetimeFigureOut">
              <a:rPr lang="de-DE" smtClean="0"/>
              <a:t>06.06.2023</a:t>
            </a:fld>
            <a:endParaRPr lang="de-DE" dirty="0"/>
          </a:p>
        </p:txBody>
      </p:sp>
      <p:sp>
        <p:nvSpPr>
          <p:cNvPr id="5" name="Fußzeilenplatzhalter 4">
            <a:extLst>
              <a:ext uri="{FF2B5EF4-FFF2-40B4-BE49-F238E27FC236}">
                <a16:creationId xmlns:a16="http://schemas.microsoft.com/office/drawing/2014/main" id="{47B136D2-84A4-4481-9129-78FC03538C27}"/>
              </a:ext>
            </a:extLst>
          </p:cNvPr>
          <p:cNvSpPr>
            <a:spLocks noGrp="1"/>
          </p:cNvSpPr>
          <p:nvPr>
            <p:ph type="ftr" sz="quarter" idx="11"/>
          </p:nvPr>
        </p:nvSpPr>
        <p:spPr/>
        <p:txBody>
          <a:bodyPr/>
          <a:lstStyle/>
          <a:p>
            <a:endParaRPr lang="de-DE" dirty="0"/>
          </a:p>
        </p:txBody>
      </p:sp>
      <p:sp>
        <p:nvSpPr>
          <p:cNvPr id="6" name="Foliennummernplatzhalter 5">
            <a:extLst>
              <a:ext uri="{FF2B5EF4-FFF2-40B4-BE49-F238E27FC236}">
                <a16:creationId xmlns:a16="http://schemas.microsoft.com/office/drawing/2014/main" id="{7FAE054D-0F01-4D39-BC92-B58F954733D4}"/>
              </a:ext>
            </a:extLst>
          </p:cNvPr>
          <p:cNvSpPr>
            <a:spLocks noGrp="1"/>
          </p:cNvSpPr>
          <p:nvPr>
            <p:ph type="sldNum" sz="quarter" idx="12"/>
          </p:nvPr>
        </p:nvSpPr>
        <p:spPr/>
        <p:txBody>
          <a:bodyPr/>
          <a:lstStyle/>
          <a:p>
            <a:fld id="{C23A8FEB-E9C9-45E7-941D-0D49FD308DDA}" type="slidenum">
              <a:rPr lang="de-DE" smtClean="0"/>
              <a:t>‹Nr.›</a:t>
            </a:fld>
            <a:endParaRPr lang="de-DE" dirty="0"/>
          </a:p>
        </p:txBody>
      </p:sp>
    </p:spTree>
    <p:extLst>
      <p:ext uri="{BB962C8B-B14F-4D97-AF65-F5344CB8AC3E}">
        <p14:creationId xmlns:p14="http://schemas.microsoft.com/office/powerpoint/2010/main" val="5773690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8DF202DA-130A-4DD7-8A9E-39732F87232A}"/>
              </a:ext>
            </a:extLst>
          </p:cNvPr>
          <p:cNvSpPr>
            <a:spLocks noGrp="1"/>
          </p:cNvSpPr>
          <p:nvPr>
            <p:ph type="title" orient="vert"/>
          </p:nvPr>
        </p:nvSpPr>
        <p:spPr>
          <a:xfrm>
            <a:off x="8724900" y="365125"/>
            <a:ext cx="2628900" cy="5811838"/>
          </a:xfrm>
        </p:spPr>
        <p:txBody>
          <a:bodyPr vert="eaVert"/>
          <a:lstStyle/>
          <a:p>
            <a:r>
              <a:rPr lang="de-DE"/>
              <a:t>Mastertitelformat bearbeiten</a:t>
            </a:r>
          </a:p>
        </p:txBody>
      </p:sp>
      <p:sp>
        <p:nvSpPr>
          <p:cNvPr id="3" name="Vertikaler Textplatzhalter 2">
            <a:extLst>
              <a:ext uri="{FF2B5EF4-FFF2-40B4-BE49-F238E27FC236}">
                <a16:creationId xmlns:a16="http://schemas.microsoft.com/office/drawing/2014/main" id="{14096989-09B9-4A26-AF8A-3392B529541D}"/>
              </a:ext>
            </a:extLst>
          </p:cNvPr>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0FD4CCDF-4578-44D9-9964-2CD44F254AFD}"/>
              </a:ext>
            </a:extLst>
          </p:cNvPr>
          <p:cNvSpPr>
            <a:spLocks noGrp="1"/>
          </p:cNvSpPr>
          <p:nvPr>
            <p:ph type="dt" sz="half" idx="10"/>
          </p:nvPr>
        </p:nvSpPr>
        <p:spPr/>
        <p:txBody>
          <a:bodyPr/>
          <a:lstStyle/>
          <a:p>
            <a:fld id="{3CB11098-04C9-4846-99DF-74105FA0C2E6}" type="datetimeFigureOut">
              <a:rPr lang="de-DE" smtClean="0"/>
              <a:t>06.06.2023</a:t>
            </a:fld>
            <a:endParaRPr lang="de-DE" dirty="0"/>
          </a:p>
        </p:txBody>
      </p:sp>
      <p:sp>
        <p:nvSpPr>
          <p:cNvPr id="5" name="Fußzeilenplatzhalter 4">
            <a:extLst>
              <a:ext uri="{FF2B5EF4-FFF2-40B4-BE49-F238E27FC236}">
                <a16:creationId xmlns:a16="http://schemas.microsoft.com/office/drawing/2014/main" id="{84C58B09-ADA4-40C3-9688-3488CD41F80C}"/>
              </a:ext>
            </a:extLst>
          </p:cNvPr>
          <p:cNvSpPr>
            <a:spLocks noGrp="1"/>
          </p:cNvSpPr>
          <p:nvPr>
            <p:ph type="ftr" sz="quarter" idx="11"/>
          </p:nvPr>
        </p:nvSpPr>
        <p:spPr/>
        <p:txBody>
          <a:bodyPr/>
          <a:lstStyle/>
          <a:p>
            <a:endParaRPr lang="de-DE" dirty="0"/>
          </a:p>
        </p:txBody>
      </p:sp>
      <p:sp>
        <p:nvSpPr>
          <p:cNvPr id="6" name="Foliennummernplatzhalter 5">
            <a:extLst>
              <a:ext uri="{FF2B5EF4-FFF2-40B4-BE49-F238E27FC236}">
                <a16:creationId xmlns:a16="http://schemas.microsoft.com/office/drawing/2014/main" id="{870004C1-B360-4505-9D3E-6E12D0D28205}"/>
              </a:ext>
            </a:extLst>
          </p:cNvPr>
          <p:cNvSpPr>
            <a:spLocks noGrp="1"/>
          </p:cNvSpPr>
          <p:nvPr>
            <p:ph type="sldNum" sz="quarter" idx="12"/>
          </p:nvPr>
        </p:nvSpPr>
        <p:spPr/>
        <p:txBody>
          <a:bodyPr/>
          <a:lstStyle/>
          <a:p>
            <a:fld id="{C23A8FEB-E9C9-45E7-941D-0D49FD308DDA}" type="slidenum">
              <a:rPr lang="de-DE" smtClean="0"/>
              <a:t>‹Nr.›</a:t>
            </a:fld>
            <a:endParaRPr lang="de-DE" dirty="0"/>
          </a:p>
        </p:txBody>
      </p:sp>
    </p:spTree>
    <p:extLst>
      <p:ext uri="{BB962C8B-B14F-4D97-AF65-F5344CB8AC3E}">
        <p14:creationId xmlns:p14="http://schemas.microsoft.com/office/powerpoint/2010/main" val="12595996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C73B4BE-083B-4F27-B83F-FBFA97839CBD}"/>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91D8F83F-D2C4-42CE-8BBB-9969A32583DF}"/>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604894A0-495E-4E9A-9182-F40B1E88354A}"/>
              </a:ext>
            </a:extLst>
          </p:cNvPr>
          <p:cNvSpPr>
            <a:spLocks noGrp="1"/>
          </p:cNvSpPr>
          <p:nvPr>
            <p:ph type="dt" sz="half" idx="10"/>
          </p:nvPr>
        </p:nvSpPr>
        <p:spPr/>
        <p:txBody>
          <a:bodyPr/>
          <a:lstStyle/>
          <a:p>
            <a:fld id="{3CB11098-04C9-4846-99DF-74105FA0C2E6}" type="datetimeFigureOut">
              <a:rPr lang="de-DE" smtClean="0"/>
              <a:t>06.06.2023</a:t>
            </a:fld>
            <a:endParaRPr lang="de-DE" dirty="0"/>
          </a:p>
        </p:txBody>
      </p:sp>
      <p:sp>
        <p:nvSpPr>
          <p:cNvPr id="5" name="Fußzeilenplatzhalter 4">
            <a:extLst>
              <a:ext uri="{FF2B5EF4-FFF2-40B4-BE49-F238E27FC236}">
                <a16:creationId xmlns:a16="http://schemas.microsoft.com/office/drawing/2014/main" id="{3A7E7CC8-F5BB-43B1-8612-1425E12761FA}"/>
              </a:ext>
            </a:extLst>
          </p:cNvPr>
          <p:cNvSpPr>
            <a:spLocks noGrp="1"/>
          </p:cNvSpPr>
          <p:nvPr>
            <p:ph type="ftr" sz="quarter" idx="11"/>
          </p:nvPr>
        </p:nvSpPr>
        <p:spPr/>
        <p:txBody>
          <a:bodyPr/>
          <a:lstStyle/>
          <a:p>
            <a:endParaRPr lang="de-DE" dirty="0"/>
          </a:p>
        </p:txBody>
      </p:sp>
      <p:sp>
        <p:nvSpPr>
          <p:cNvPr id="6" name="Foliennummernplatzhalter 5">
            <a:extLst>
              <a:ext uri="{FF2B5EF4-FFF2-40B4-BE49-F238E27FC236}">
                <a16:creationId xmlns:a16="http://schemas.microsoft.com/office/drawing/2014/main" id="{5D6B013C-B9C6-4146-8B80-241FB616A5FA}"/>
              </a:ext>
            </a:extLst>
          </p:cNvPr>
          <p:cNvSpPr>
            <a:spLocks noGrp="1"/>
          </p:cNvSpPr>
          <p:nvPr>
            <p:ph type="sldNum" sz="quarter" idx="12"/>
          </p:nvPr>
        </p:nvSpPr>
        <p:spPr/>
        <p:txBody>
          <a:bodyPr/>
          <a:lstStyle/>
          <a:p>
            <a:fld id="{C23A8FEB-E9C9-45E7-941D-0D49FD308DDA}" type="slidenum">
              <a:rPr lang="de-DE" smtClean="0"/>
              <a:t>‹Nr.›</a:t>
            </a:fld>
            <a:endParaRPr lang="de-DE" dirty="0"/>
          </a:p>
        </p:txBody>
      </p:sp>
    </p:spTree>
    <p:extLst>
      <p:ext uri="{BB962C8B-B14F-4D97-AF65-F5344CB8AC3E}">
        <p14:creationId xmlns:p14="http://schemas.microsoft.com/office/powerpoint/2010/main" val="8524109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7477EC6-3FE4-4946-8168-A83481AAB6EA}"/>
              </a:ext>
            </a:extLst>
          </p:cNvPr>
          <p:cNvSpPr>
            <a:spLocks noGrp="1"/>
          </p:cNvSpPr>
          <p:nvPr>
            <p:ph type="title"/>
          </p:nvPr>
        </p:nvSpPr>
        <p:spPr>
          <a:xfrm>
            <a:off x="831850" y="1709738"/>
            <a:ext cx="10515600" cy="2852737"/>
          </a:xfrm>
        </p:spPr>
        <p:txBody>
          <a:bodyPr anchor="b"/>
          <a:lstStyle>
            <a:lvl1pPr>
              <a:defRPr sz="6000"/>
            </a:lvl1pPr>
          </a:lstStyle>
          <a:p>
            <a:r>
              <a:rPr lang="de-DE"/>
              <a:t>Mastertitelformat bearbeiten</a:t>
            </a:r>
          </a:p>
        </p:txBody>
      </p:sp>
      <p:sp>
        <p:nvSpPr>
          <p:cNvPr id="3" name="Textplatzhalter 2">
            <a:extLst>
              <a:ext uri="{FF2B5EF4-FFF2-40B4-BE49-F238E27FC236}">
                <a16:creationId xmlns:a16="http://schemas.microsoft.com/office/drawing/2014/main" id="{756C67DB-AC48-4A8F-9FEC-5A0E48D3A07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9A2A3E99-3EFF-4B79-A6DA-DAD44BBD2FFE}"/>
              </a:ext>
            </a:extLst>
          </p:cNvPr>
          <p:cNvSpPr>
            <a:spLocks noGrp="1"/>
          </p:cNvSpPr>
          <p:nvPr>
            <p:ph type="dt" sz="half" idx="10"/>
          </p:nvPr>
        </p:nvSpPr>
        <p:spPr/>
        <p:txBody>
          <a:bodyPr/>
          <a:lstStyle/>
          <a:p>
            <a:fld id="{3CB11098-04C9-4846-99DF-74105FA0C2E6}" type="datetimeFigureOut">
              <a:rPr lang="de-DE" smtClean="0"/>
              <a:t>06.06.2023</a:t>
            </a:fld>
            <a:endParaRPr lang="de-DE" dirty="0"/>
          </a:p>
        </p:txBody>
      </p:sp>
      <p:sp>
        <p:nvSpPr>
          <p:cNvPr id="5" name="Fußzeilenplatzhalter 4">
            <a:extLst>
              <a:ext uri="{FF2B5EF4-FFF2-40B4-BE49-F238E27FC236}">
                <a16:creationId xmlns:a16="http://schemas.microsoft.com/office/drawing/2014/main" id="{6C148532-9747-4EE2-B865-E33F184D351B}"/>
              </a:ext>
            </a:extLst>
          </p:cNvPr>
          <p:cNvSpPr>
            <a:spLocks noGrp="1"/>
          </p:cNvSpPr>
          <p:nvPr>
            <p:ph type="ftr" sz="quarter" idx="11"/>
          </p:nvPr>
        </p:nvSpPr>
        <p:spPr/>
        <p:txBody>
          <a:bodyPr/>
          <a:lstStyle/>
          <a:p>
            <a:endParaRPr lang="de-DE" dirty="0"/>
          </a:p>
        </p:txBody>
      </p:sp>
      <p:sp>
        <p:nvSpPr>
          <p:cNvPr id="6" name="Foliennummernplatzhalter 5">
            <a:extLst>
              <a:ext uri="{FF2B5EF4-FFF2-40B4-BE49-F238E27FC236}">
                <a16:creationId xmlns:a16="http://schemas.microsoft.com/office/drawing/2014/main" id="{29D45606-5E7A-4815-B94A-604A1F1E0842}"/>
              </a:ext>
            </a:extLst>
          </p:cNvPr>
          <p:cNvSpPr>
            <a:spLocks noGrp="1"/>
          </p:cNvSpPr>
          <p:nvPr>
            <p:ph type="sldNum" sz="quarter" idx="12"/>
          </p:nvPr>
        </p:nvSpPr>
        <p:spPr/>
        <p:txBody>
          <a:bodyPr/>
          <a:lstStyle/>
          <a:p>
            <a:fld id="{C23A8FEB-E9C9-45E7-941D-0D49FD308DDA}" type="slidenum">
              <a:rPr lang="de-DE" smtClean="0"/>
              <a:t>‹Nr.›</a:t>
            </a:fld>
            <a:endParaRPr lang="de-DE" dirty="0"/>
          </a:p>
        </p:txBody>
      </p:sp>
    </p:spTree>
    <p:extLst>
      <p:ext uri="{BB962C8B-B14F-4D97-AF65-F5344CB8AC3E}">
        <p14:creationId xmlns:p14="http://schemas.microsoft.com/office/powerpoint/2010/main" val="18766209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8445D9C-B250-495B-920C-49BF92194520}"/>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6A040BAA-3454-4A0C-9467-DF9A33EC3B3A}"/>
              </a:ext>
            </a:extLst>
          </p:cNvPr>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a:extLst>
              <a:ext uri="{FF2B5EF4-FFF2-40B4-BE49-F238E27FC236}">
                <a16:creationId xmlns:a16="http://schemas.microsoft.com/office/drawing/2014/main" id="{AEFB2225-F75D-44C7-A038-9C34DDB99230}"/>
              </a:ext>
            </a:extLst>
          </p:cNvPr>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a:extLst>
              <a:ext uri="{FF2B5EF4-FFF2-40B4-BE49-F238E27FC236}">
                <a16:creationId xmlns:a16="http://schemas.microsoft.com/office/drawing/2014/main" id="{68C5782B-E33E-4F4F-80EB-0B35B1A29C0C}"/>
              </a:ext>
            </a:extLst>
          </p:cNvPr>
          <p:cNvSpPr>
            <a:spLocks noGrp="1"/>
          </p:cNvSpPr>
          <p:nvPr>
            <p:ph type="dt" sz="half" idx="10"/>
          </p:nvPr>
        </p:nvSpPr>
        <p:spPr/>
        <p:txBody>
          <a:bodyPr/>
          <a:lstStyle/>
          <a:p>
            <a:fld id="{3CB11098-04C9-4846-99DF-74105FA0C2E6}" type="datetimeFigureOut">
              <a:rPr lang="de-DE" smtClean="0"/>
              <a:t>06.06.2023</a:t>
            </a:fld>
            <a:endParaRPr lang="de-DE" dirty="0"/>
          </a:p>
        </p:txBody>
      </p:sp>
      <p:sp>
        <p:nvSpPr>
          <p:cNvPr id="6" name="Fußzeilenplatzhalter 5">
            <a:extLst>
              <a:ext uri="{FF2B5EF4-FFF2-40B4-BE49-F238E27FC236}">
                <a16:creationId xmlns:a16="http://schemas.microsoft.com/office/drawing/2014/main" id="{B7D80814-0807-435D-879E-95E5F07642BE}"/>
              </a:ext>
            </a:extLst>
          </p:cNvPr>
          <p:cNvSpPr>
            <a:spLocks noGrp="1"/>
          </p:cNvSpPr>
          <p:nvPr>
            <p:ph type="ftr" sz="quarter" idx="11"/>
          </p:nvPr>
        </p:nvSpPr>
        <p:spPr/>
        <p:txBody>
          <a:bodyPr/>
          <a:lstStyle/>
          <a:p>
            <a:endParaRPr lang="de-DE" dirty="0"/>
          </a:p>
        </p:txBody>
      </p:sp>
      <p:sp>
        <p:nvSpPr>
          <p:cNvPr id="7" name="Foliennummernplatzhalter 6">
            <a:extLst>
              <a:ext uri="{FF2B5EF4-FFF2-40B4-BE49-F238E27FC236}">
                <a16:creationId xmlns:a16="http://schemas.microsoft.com/office/drawing/2014/main" id="{E594C13F-0C87-4AE7-AF4B-F005DC9438D9}"/>
              </a:ext>
            </a:extLst>
          </p:cNvPr>
          <p:cNvSpPr>
            <a:spLocks noGrp="1"/>
          </p:cNvSpPr>
          <p:nvPr>
            <p:ph type="sldNum" sz="quarter" idx="12"/>
          </p:nvPr>
        </p:nvSpPr>
        <p:spPr/>
        <p:txBody>
          <a:bodyPr/>
          <a:lstStyle/>
          <a:p>
            <a:fld id="{C23A8FEB-E9C9-45E7-941D-0D49FD308DDA}" type="slidenum">
              <a:rPr lang="de-DE" smtClean="0"/>
              <a:t>‹Nr.›</a:t>
            </a:fld>
            <a:endParaRPr lang="de-DE" dirty="0"/>
          </a:p>
        </p:txBody>
      </p:sp>
    </p:spTree>
    <p:extLst>
      <p:ext uri="{BB962C8B-B14F-4D97-AF65-F5344CB8AC3E}">
        <p14:creationId xmlns:p14="http://schemas.microsoft.com/office/powerpoint/2010/main" val="12936183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8FF84E3-C0CB-4594-9963-A6567237D248}"/>
              </a:ext>
            </a:extLst>
          </p:cNvPr>
          <p:cNvSpPr>
            <a:spLocks noGrp="1"/>
          </p:cNvSpPr>
          <p:nvPr>
            <p:ph type="title"/>
          </p:nvPr>
        </p:nvSpPr>
        <p:spPr>
          <a:xfrm>
            <a:off x="839788" y="365125"/>
            <a:ext cx="10515600" cy="1325563"/>
          </a:xfrm>
        </p:spPr>
        <p:txBody>
          <a:bodyPr/>
          <a:lstStyle/>
          <a:p>
            <a:r>
              <a:rPr lang="de-DE"/>
              <a:t>Mastertitelformat bearbeiten</a:t>
            </a:r>
          </a:p>
        </p:txBody>
      </p:sp>
      <p:sp>
        <p:nvSpPr>
          <p:cNvPr id="3" name="Textplatzhalter 2">
            <a:extLst>
              <a:ext uri="{FF2B5EF4-FFF2-40B4-BE49-F238E27FC236}">
                <a16:creationId xmlns:a16="http://schemas.microsoft.com/office/drawing/2014/main" id="{4458707F-B1D4-4E8D-918B-25DC7B0F954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BEB91463-892C-44BE-9281-6840EE322BA1}"/>
              </a:ext>
            </a:extLst>
          </p:cNvPr>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a:extLst>
              <a:ext uri="{FF2B5EF4-FFF2-40B4-BE49-F238E27FC236}">
                <a16:creationId xmlns:a16="http://schemas.microsoft.com/office/drawing/2014/main" id="{5F04AF02-F0C4-4D45-90BC-59C3990975C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A90C59AF-DA77-401F-9C6B-5CA8082F2EC0}"/>
              </a:ext>
            </a:extLst>
          </p:cNvPr>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a:extLst>
              <a:ext uri="{FF2B5EF4-FFF2-40B4-BE49-F238E27FC236}">
                <a16:creationId xmlns:a16="http://schemas.microsoft.com/office/drawing/2014/main" id="{AE8C35C1-3BC9-4C71-970B-A8749550FD88}"/>
              </a:ext>
            </a:extLst>
          </p:cNvPr>
          <p:cNvSpPr>
            <a:spLocks noGrp="1"/>
          </p:cNvSpPr>
          <p:nvPr>
            <p:ph type="dt" sz="half" idx="10"/>
          </p:nvPr>
        </p:nvSpPr>
        <p:spPr/>
        <p:txBody>
          <a:bodyPr/>
          <a:lstStyle/>
          <a:p>
            <a:fld id="{3CB11098-04C9-4846-99DF-74105FA0C2E6}" type="datetimeFigureOut">
              <a:rPr lang="de-DE" smtClean="0"/>
              <a:t>06.06.2023</a:t>
            </a:fld>
            <a:endParaRPr lang="de-DE" dirty="0"/>
          </a:p>
        </p:txBody>
      </p:sp>
      <p:sp>
        <p:nvSpPr>
          <p:cNvPr id="8" name="Fußzeilenplatzhalter 7">
            <a:extLst>
              <a:ext uri="{FF2B5EF4-FFF2-40B4-BE49-F238E27FC236}">
                <a16:creationId xmlns:a16="http://schemas.microsoft.com/office/drawing/2014/main" id="{F3DA59BC-9A0E-43AE-A508-7F8415A223D0}"/>
              </a:ext>
            </a:extLst>
          </p:cNvPr>
          <p:cNvSpPr>
            <a:spLocks noGrp="1"/>
          </p:cNvSpPr>
          <p:nvPr>
            <p:ph type="ftr" sz="quarter" idx="11"/>
          </p:nvPr>
        </p:nvSpPr>
        <p:spPr/>
        <p:txBody>
          <a:bodyPr/>
          <a:lstStyle/>
          <a:p>
            <a:endParaRPr lang="de-DE" dirty="0"/>
          </a:p>
        </p:txBody>
      </p:sp>
      <p:sp>
        <p:nvSpPr>
          <p:cNvPr id="9" name="Foliennummernplatzhalter 8">
            <a:extLst>
              <a:ext uri="{FF2B5EF4-FFF2-40B4-BE49-F238E27FC236}">
                <a16:creationId xmlns:a16="http://schemas.microsoft.com/office/drawing/2014/main" id="{AFBB2F53-8E7E-4F74-BC3D-1DA0D27EE82A}"/>
              </a:ext>
            </a:extLst>
          </p:cNvPr>
          <p:cNvSpPr>
            <a:spLocks noGrp="1"/>
          </p:cNvSpPr>
          <p:nvPr>
            <p:ph type="sldNum" sz="quarter" idx="12"/>
          </p:nvPr>
        </p:nvSpPr>
        <p:spPr/>
        <p:txBody>
          <a:bodyPr/>
          <a:lstStyle/>
          <a:p>
            <a:fld id="{C23A8FEB-E9C9-45E7-941D-0D49FD308DDA}" type="slidenum">
              <a:rPr lang="de-DE" smtClean="0"/>
              <a:t>‹Nr.›</a:t>
            </a:fld>
            <a:endParaRPr lang="de-DE" dirty="0"/>
          </a:p>
        </p:txBody>
      </p:sp>
    </p:spTree>
    <p:extLst>
      <p:ext uri="{BB962C8B-B14F-4D97-AF65-F5344CB8AC3E}">
        <p14:creationId xmlns:p14="http://schemas.microsoft.com/office/powerpoint/2010/main" val="36535678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2F726B1-96C1-47B7-8B61-DA63D34F5716}"/>
              </a:ext>
            </a:extLst>
          </p:cNvPr>
          <p:cNvSpPr>
            <a:spLocks noGrp="1"/>
          </p:cNvSpPr>
          <p:nvPr>
            <p:ph type="title"/>
          </p:nvPr>
        </p:nvSpPr>
        <p:spPr/>
        <p:txBody>
          <a:bodyPr/>
          <a:lstStyle/>
          <a:p>
            <a:r>
              <a:rPr lang="de-DE"/>
              <a:t>Mastertitelformat bearbeiten</a:t>
            </a:r>
          </a:p>
        </p:txBody>
      </p:sp>
      <p:sp>
        <p:nvSpPr>
          <p:cNvPr id="3" name="Datumsplatzhalter 2">
            <a:extLst>
              <a:ext uri="{FF2B5EF4-FFF2-40B4-BE49-F238E27FC236}">
                <a16:creationId xmlns:a16="http://schemas.microsoft.com/office/drawing/2014/main" id="{F41717B6-D0B0-4B71-ACA5-42DF9294057B}"/>
              </a:ext>
            </a:extLst>
          </p:cNvPr>
          <p:cNvSpPr>
            <a:spLocks noGrp="1"/>
          </p:cNvSpPr>
          <p:nvPr>
            <p:ph type="dt" sz="half" idx="10"/>
          </p:nvPr>
        </p:nvSpPr>
        <p:spPr/>
        <p:txBody>
          <a:bodyPr/>
          <a:lstStyle/>
          <a:p>
            <a:fld id="{3CB11098-04C9-4846-99DF-74105FA0C2E6}" type="datetimeFigureOut">
              <a:rPr lang="de-DE" smtClean="0"/>
              <a:t>06.06.2023</a:t>
            </a:fld>
            <a:endParaRPr lang="de-DE" dirty="0"/>
          </a:p>
        </p:txBody>
      </p:sp>
      <p:sp>
        <p:nvSpPr>
          <p:cNvPr id="4" name="Fußzeilenplatzhalter 3">
            <a:extLst>
              <a:ext uri="{FF2B5EF4-FFF2-40B4-BE49-F238E27FC236}">
                <a16:creationId xmlns:a16="http://schemas.microsoft.com/office/drawing/2014/main" id="{D4FE8E66-7855-4E93-A4C8-2058D5404213}"/>
              </a:ext>
            </a:extLst>
          </p:cNvPr>
          <p:cNvSpPr>
            <a:spLocks noGrp="1"/>
          </p:cNvSpPr>
          <p:nvPr>
            <p:ph type="ftr" sz="quarter" idx="11"/>
          </p:nvPr>
        </p:nvSpPr>
        <p:spPr/>
        <p:txBody>
          <a:bodyPr/>
          <a:lstStyle/>
          <a:p>
            <a:endParaRPr lang="de-DE" dirty="0"/>
          </a:p>
        </p:txBody>
      </p:sp>
      <p:sp>
        <p:nvSpPr>
          <p:cNvPr id="5" name="Foliennummernplatzhalter 4">
            <a:extLst>
              <a:ext uri="{FF2B5EF4-FFF2-40B4-BE49-F238E27FC236}">
                <a16:creationId xmlns:a16="http://schemas.microsoft.com/office/drawing/2014/main" id="{4124B4B1-D753-44A8-A017-5F46EF052C26}"/>
              </a:ext>
            </a:extLst>
          </p:cNvPr>
          <p:cNvSpPr>
            <a:spLocks noGrp="1"/>
          </p:cNvSpPr>
          <p:nvPr>
            <p:ph type="sldNum" sz="quarter" idx="12"/>
          </p:nvPr>
        </p:nvSpPr>
        <p:spPr/>
        <p:txBody>
          <a:bodyPr/>
          <a:lstStyle/>
          <a:p>
            <a:fld id="{C23A8FEB-E9C9-45E7-941D-0D49FD308DDA}" type="slidenum">
              <a:rPr lang="de-DE" smtClean="0"/>
              <a:t>‹Nr.›</a:t>
            </a:fld>
            <a:endParaRPr lang="de-DE" dirty="0"/>
          </a:p>
        </p:txBody>
      </p:sp>
    </p:spTree>
    <p:extLst>
      <p:ext uri="{BB962C8B-B14F-4D97-AF65-F5344CB8AC3E}">
        <p14:creationId xmlns:p14="http://schemas.microsoft.com/office/powerpoint/2010/main" val="17917483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F912FBDD-BD7D-47A4-91F4-557D94B48302}"/>
              </a:ext>
            </a:extLst>
          </p:cNvPr>
          <p:cNvSpPr>
            <a:spLocks noGrp="1"/>
          </p:cNvSpPr>
          <p:nvPr>
            <p:ph type="dt" sz="half" idx="10"/>
          </p:nvPr>
        </p:nvSpPr>
        <p:spPr/>
        <p:txBody>
          <a:bodyPr/>
          <a:lstStyle/>
          <a:p>
            <a:fld id="{3CB11098-04C9-4846-99DF-74105FA0C2E6}" type="datetimeFigureOut">
              <a:rPr lang="de-DE" smtClean="0"/>
              <a:t>06.06.2023</a:t>
            </a:fld>
            <a:endParaRPr lang="de-DE" dirty="0"/>
          </a:p>
        </p:txBody>
      </p:sp>
      <p:sp>
        <p:nvSpPr>
          <p:cNvPr id="3" name="Fußzeilenplatzhalter 2">
            <a:extLst>
              <a:ext uri="{FF2B5EF4-FFF2-40B4-BE49-F238E27FC236}">
                <a16:creationId xmlns:a16="http://schemas.microsoft.com/office/drawing/2014/main" id="{4DE7BCE8-62BB-41A1-8349-46B4D107834E}"/>
              </a:ext>
            </a:extLst>
          </p:cNvPr>
          <p:cNvSpPr>
            <a:spLocks noGrp="1"/>
          </p:cNvSpPr>
          <p:nvPr>
            <p:ph type="ftr" sz="quarter" idx="11"/>
          </p:nvPr>
        </p:nvSpPr>
        <p:spPr/>
        <p:txBody>
          <a:bodyPr/>
          <a:lstStyle/>
          <a:p>
            <a:endParaRPr lang="de-DE" dirty="0"/>
          </a:p>
        </p:txBody>
      </p:sp>
      <p:sp>
        <p:nvSpPr>
          <p:cNvPr id="4" name="Foliennummernplatzhalter 3">
            <a:extLst>
              <a:ext uri="{FF2B5EF4-FFF2-40B4-BE49-F238E27FC236}">
                <a16:creationId xmlns:a16="http://schemas.microsoft.com/office/drawing/2014/main" id="{1F96463B-8CB9-4746-B2D6-625E18E4D13E}"/>
              </a:ext>
            </a:extLst>
          </p:cNvPr>
          <p:cNvSpPr>
            <a:spLocks noGrp="1"/>
          </p:cNvSpPr>
          <p:nvPr>
            <p:ph type="sldNum" sz="quarter" idx="12"/>
          </p:nvPr>
        </p:nvSpPr>
        <p:spPr/>
        <p:txBody>
          <a:bodyPr/>
          <a:lstStyle/>
          <a:p>
            <a:fld id="{C23A8FEB-E9C9-45E7-941D-0D49FD308DDA}" type="slidenum">
              <a:rPr lang="de-DE" smtClean="0"/>
              <a:t>‹Nr.›</a:t>
            </a:fld>
            <a:endParaRPr lang="de-DE" dirty="0"/>
          </a:p>
        </p:txBody>
      </p:sp>
    </p:spTree>
    <p:extLst>
      <p:ext uri="{BB962C8B-B14F-4D97-AF65-F5344CB8AC3E}">
        <p14:creationId xmlns:p14="http://schemas.microsoft.com/office/powerpoint/2010/main" val="22873845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31E9473-3E3D-4D4C-AD8A-153F31536A40}"/>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Inhaltsplatzhalter 2">
            <a:extLst>
              <a:ext uri="{FF2B5EF4-FFF2-40B4-BE49-F238E27FC236}">
                <a16:creationId xmlns:a16="http://schemas.microsoft.com/office/drawing/2014/main" id="{4524748F-3746-4E13-821C-1045E7F9F70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a:extLst>
              <a:ext uri="{FF2B5EF4-FFF2-40B4-BE49-F238E27FC236}">
                <a16:creationId xmlns:a16="http://schemas.microsoft.com/office/drawing/2014/main" id="{5EDD88BD-7963-4CCF-9DDC-8718163ADED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1E6D8D10-D11C-467D-8BB9-439BC2316C0E}"/>
              </a:ext>
            </a:extLst>
          </p:cNvPr>
          <p:cNvSpPr>
            <a:spLocks noGrp="1"/>
          </p:cNvSpPr>
          <p:nvPr>
            <p:ph type="dt" sz="half" idx="10"/>
          </p:nvPr>
        </p:nvSpPr>
        <p:spPr/>
        <p:txBody>
          <a:bodyPr/>
          <a:lstStyle/>
          <a:p>
            <a:fld id="{3CB11098-04C9-4846-99DF-74105FA0C2E6}" type="datetimeFigureOut">
              <a:rPr lang="de-DE" smtClean="0"/>
              <a:t>06.06.2023</a:t>
            </a:fld>
            <a:endParaRPr lang="de-DE" dirty="0"/>
          </a:p>
        </p:txBody>
      </p:sp>
      <p:sp>
        <p:nvSpPr>
          <p:cNvPr id="6" name="Fußzeilenplatzhalter 5">
            <a:extLst>
              <a:ext uri="{FF2B5EF4-FFF2-40B4-BE49-F238E27FC236}">
                <a16:creationId xmlns:a16="http://schemas.microsoft.com/office/drawing/2014/main" id="{63FC51AB-30D3-4529-AE3A-F643D120EB02}"/>
              </a:ext>
            </a:extLst>
          </p:cNvPr>
          <p:cNvSpPr>
            <a:spLocks noGrp="1"/>
          </p:cNvSpPr>
          <p:nvPr>
            <p:ph type="ftr" sz="quarter" idx="11"/>
          </p:nvPr>
        </p:nvSpPr>
        <p:spPr/>
        <p:txBody>
          <a:bodyPr/>
          <a:lstStyle/>
          <a:p>
            <a:endParaRPr lang="de-DE" dirty="0"/>
          </a:p>
        </p:txBody>
      </p:sp>
      <p:sp>
        <p:nvSpPr>
          <p:cNvPr id="7" name="Foliennummernplatzhalter 6">
            <a:extLst>
              <a:ext uri="{FF2B5EF4-FFF2-40B4-BE49-F238E27FC236}">
                <a16:creationId xmlns:a16="http://schemas.microsoft.com/office/drawing/2014/main" id="{6EB2E523-70F8-45C6-AFBF-EEA95AD1752B}"/>
              </a:ext>
            </a:extLst>
          </p:cNvPr>
          <p:cNvSpPr>
            <a:spLocks noGrp="1"/>
          </p:cNvSpPr>
          <p:nvPr>
            <p:ph type="sldNum" sz="quarter" idx="12"/>
          </p:nvPr>
        </p:nvSpPr>
        <p:spPr/>
        <p:txBody>
          <a:bodyPr/>
          <a:lstStyle/>
          <a:p>
            <a:fld id="{C23A8FEB-E9C9-45E7-941D-0D49FD308DDA}" type="slidenum">
              <a:rPr lang="de-DE" smtClean="0"/>
              <a:t>‹Nr.›</a:t>
            </a:fld>
            <a:endParaRPr lang="de-DE" dirty="0"/>
          </a:p>
        </p:txBody>
      </p:sp>
    </p:spTree>
    <p:extLst>
      <p:ext uri="{BB962C8B-B14F-4D97-AF65-F5344CB8AC3E}">
        <p14:creationId xmlns:p14="http://schemas.microsoft.com/office/powerpoint/2010/main" val="23049003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880C408-B57E-4246-A052-9FA5AB8F7009}"/>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Bildplatzhalter 2">
            <a:extLst>
              <a:ext uri="{FF2B5EF4-FFF2-40B4-BE49-F238E27FC236}">
                <a16:creationId xmlns:a16="http://schemas.microsoft.com/office/drawing/2014/main" id="{155A30EF-0C86-47A1-A5F9-FFB7CF56AA9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dirty="0"/>
          </a:p>
        </p:txBody>
      </p:sp>
      <p:sp>
        <p:nvSpPr>
          <p:cNvPr id="4" name="Textplatzhalter 3">
            <a:extLst>
              <a:ext uri="{FF2B5EF4-FFF2-40B4-BE49-F238E27FC236}">
                <a16:creationId xmlns:a16="http://schemas.microsoft.com/office/drawing/2014/main" id="{1267E25A-4C2B-445E-9D38-61F1B6C1EB2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3AD59635-A460-4313-9A0E-9985A2F05D93}"/>
              </a:ext>
            </a:extLst>
          </p:cNvPr>
          <p:cNvSpPr>
            <a:spLocks noGrp="1"/>
          </p:cNvSpPr>
          <p:nvPr>
            <p:ph type="dt" sz="half" idx="10"/>
          </p:nvPr>
        </p:nvSpPr>
        <p:spPr/>
        <p:txBody>
          <a:bodyPr/>
          <a:lstStyle/>
          <a:p>
            <a:fld id="{3CB11098-04C9-4846-99DF-74105FA0C2E6}" type="datetimeFigureOut">
              <a:rPr lang="de-DE" smtClean="0"/>
              <a:t>06.06.2023</a:t>
            </a:fld>
            <a:endParaRPr lang="de-DE" dirty="0"/>
          </a:p>
        </p:txBody>
      </p:sp>
      <p:sp>
        <p:nvSpPr>
          <p:cNvPr id="6" name="Fußzeilenplatzhalter 5">
            <a:extLst>
              <a:ext uri="{FF2B5EF4-FFF2-40B4-BE49-F238E27FC236}">
                <a16:creationId xmlns:a16="http://schemas.microsoft.com/office/drawing/2014/main" id="{0BA32778-EFC6-42A5-A123-CE4C47261280}"/>
              </a:ext>
            </a:extLst>
          </p:cNvPr>
          <p:cNvSpPr>
            <a:spLocks noGrp="1"/>
          </p:cNvSpPr>
          <p:nvPr>
            <p:ph type="ftr" sz="quarter" idx="11"/>
          </p:nvPr>
        </p:nvSpPr>
        <p:spPr/>
        <p:txBody>
          <a:bodyPr/>
          <a:lstStyle/>
          <a:p>
            <a:endParaRPr lang="de-DE" dirty="0"/>
          </a:p>
        </p:txBody>
      </p:sp>
      <p:sp>
        <p:nvSpPr>
          <p:cNvPr id="7" name="Foliennummernplatzhalter 6">
            <a:extLst>
              <a:ext uri="{FF2B5EF4-FFF2-40B4-BE49-F238E27FC236}">
                <a16:creationId xmlns:a16="http://schemas.microsoft.com/office/drawing/2014/main" id="{CE979491-41D2-499D-ADF8-2E9B46C590CD}"/>
              </a:ext>
            </a:extLst>
          </p:cNvPr>
          <p:cNvSpPr>
            <a:spLocks noGrp="1"/>
          </p:cNvSpPr>
          <p:nvPr>
            <p:ph type="sldNum" sz="quarter" idx="12"/>
          </p:nvPr>
        </p:nvSpPr>
        <p:spPr/>
        <p:txBody>
          <a:bodyPr/>
          <a:lstStyle/>
          <a:p>
            <a:fld id="{C23A8FEB-E9C9-45E7-941D-0D49FD308DDA}" type="slidenum">
              <a:rPr lang="de-DE" smtClean="0"/>
              <a:t>‹Nr.›</a:t>
            </a:fld>
            <a:endParaRPr lang="de-DE" dirty="0"/>
          </a:p>
        </p:txBody>
      </p:sp>
    </p:spTree>
    <p:extLst>
      <p:ext uri="{BB962C8B-B14F-4D97-AF65-F5344CB8AC3E}">
        <p14:creationId xmlns:p14="http://schemas.microsoft.com/office/powerpoint/2010/main" val="33842393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8A93C2E6-57CB-4D67-B6CE-FB470CA0CE0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515EAC74-EB27-49BC-8253-99033127C23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EE2186EB-B1A7-4160-91CB-CF71929D3B8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CB11098-04C9-4846-99DF-74105FA0C2E6}" type="datetimeFigureOut">
              <a:rPr lang="de-DE" smtClean="0"/>
              <a:t>06.06.2023</a:t>
            </a:fld>
            <a:endParaRPr lang="de-DE" dirty="0"/>
          </a:p>
        </p:txBody>
      </p:sp>
      <p:sp>
        <p:nvSpPr>
          <p:cNvPr id="5" name="Fußzeilenplatzhalter 4">
            <a:extLst>
              <a:ext uri="{FF2B5EF4-FFF2-40B4-BE49-F238E27FC236}">
                <a16:creationId xmlns:a16="http://schemas.microsoft.com/office/drawing/2014/main" id="{7225DF22-7566-47DB-919B-3FAC8353190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dirty="0"/>
          </a:p>
        </p:txBody>
      </p:sp>
      <p:sp>
        <p:nvSpPr>
          <p:cNvPr id="6" name="Foliennummernplatzhalter 5">
            <a:extLst>
              <a:ext uri="{FF2B5EF4-FFF2-40B4-BE49-F238E27FC236}">
                <a16:creationId xmlns:a16="http://schemas.microsoft.com/office/drawing/2014/main" id="{204BFB9A-9F65-4CE4-8548-056997CFBB8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23A8FEB-E9C9-45E7-941D-0D49FD308DDA}" type="slidenum">
              <a:rPr lang="de-DE" smtClean="0"/>
              <a:t>‹Nr.›</a:t>
            </a:fld>
            <a:endParaRPr lang="de-DE" dirty="0"/>
          </a:p>
        </p:txBody>
      </p:sp>
    </p:spTree>
    <p:extLst>
      <p:ext uri="{BB962C8B-B14F-4D97-AF65-F5344CB8AC3E}">
        <p14:creationId xmlns:p14="http://schemas.microsoft.com/office/powerpoint/2010/main" val="399238752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0.jpg"/><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1.jpe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1.jpeg"/></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1.jpeg"/></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46C5BD4-FB25-453F-B64C-2212B1A72D7A}"/>
              </a:ext>
            </a:extLst>
          </p:cNvPr>
          <p:cNvSpPr>
            <a:spLocks noGrp="1"/>
          </p:cNvSpPr>
          <p:nvPr>
            <p:ph type="ctrTitle"/>
          </p:nvPr>
        </p:nvSpPr>
        <p:spPr>
          <a:solidFill>
            <a:schemeClr val="tx2">
              <a:lumMod val="75000"/>
            </a:schemeClr>
          </a:solidFill>
        </p:spPr>
        <p:txBody>
          <a:bodyPr/>
          <a:lstStyle/>
          <a:p>
            <a:r>
              <a:rPr lang="de-DE" dirty="0">
                <a:solidFill>
                  <a:schemeClr val="bg1">
                    <a:lumMod val="95000"/>
                  </a:schemeClr>
                </a:solidFill>
              </a:rPr>
              <a:t>Materialien MIT!</a:t>
            </a:r>
            <a:br>
              <a:rPr lang="de-DE" dirty="0">
                <a:solidFill>
                  <a:schemeClr val="bg1">
                    <a:lumMod val="95000"/>
                  </a:schemeClr>
                </a:solidFill>
              </a:rPr>
            </a:br>
            <a:r>
              <a:rPr lang="de-DE" dirty="0">
                <a:solidFill>
                  <a:schemeClr val="bg1">
                    <a:lumMod val="95000"/>
                  </a:schemeClr>
                </a:solidFill>
              </a:rPr>
              <a:t> Good-Practice</a:t>
            </a:r>
          </a:p>
        </p:txBody>
      </p:sp>
      <p:sp>
        <p:nvSpPr>
          <p:cNvPr id="3" name="Untertitel 2">
            <a:extLst>
              <a:ext uri="{FF2B5EF4-FFF2-40B4-BE49-F238E27FC236}">
                <a16:creationId xmlns:a16="http://schemas.microsoft.com/office/drawing/2014/main" id="{F1D61F39-630F-4FFC-BE84-D038AF1A5F1F}"/>
              </a:ext>
            </a:extLst>
          </p:cNvPr>
          <p:cNvSpPr>
            <a:spLocks noGrp="1"/>
          </p:cNvSpPr>
          <p:nvPr>
            <p:ph type="subTitle" idx="1"/>
          </p:nvPr>
        </p:nvSpPr>
        <p:spPr>
          <a:xfrm>
            <a:off x="1524000" y="3509963"/>
            <a:ext cx="9144000" cy="1747837"/>
          </a:xfrm>
          <a:solidFill>
            <a:schemeClr val="bg1">
              <a:lumMod val="85000"/>
            </a:schemeClr>
          </a:solidFill>
        </p:spPr>
        <p:txBody>
          <a:bodyPr>
            <a:normAutofit/>
          </a:bodyPr>
          <a:lstStyle/>
          <a:p>
            <a:endParaRPr lang="de-DE" dirty="0"/>
          </a:p>
          <a:p>
            <a:r>
              <a:rPr lang="de-DE" sz="2600" dirty="0">
                <a:solidFill>
                  <a:schemeClr val="tx2">
                    <a:lumMod val="50000"/>
                  </a:schemeClr>
                </a:solidFill>
              </a:rPr>
              <a:t>Thema: </a:t>
            </a:r>
            <a:r>
              <a:rPr lang="de-DE" sz="2600" spc="-20" dirty="0">
                <a:effectLst/>
                <a:ea typeface="Gill Sans MT" panose="020B0502020104020203" pitchFamily="34" charset="0"/>
                <a:cs typeface="Gill Sans MT" panose="020B0502020104020203" pitchFamily="34" charset="0"/>
              </a:rPr>
              <a:t>Aufstellen</a:t>
            </a:r>
            <a:r>
              <a:rPr lang="de-DE" sz="2600" spc="-55" dirty="0">
                <a:effectLst/>
                <a:ea typeface="Gill Sans MT" panose="020B0502020104020203" pitchFamily="34" charset="0"/>
                <a:cs typeface="Gill Sans MT" panose="020B0502020104020203" pitchFamily="34" charset="0"/>
              </a:rPr>
              <a:t> </a:t>
            </a:r>
            <a:r>
              <a:rPr lang="de-DE" sz="2600" spc="-20" dirty="0">
                <a:effectLst/>
                <a:ea typeface="Gill Sans MT" panose="020B0502020104020203" pitchFamily="34" charset="0"/>
                <a:cs typeface="Gill Sans MT" panose="020B0502020104020203" pitchFamily="34" charset="0"/>
              </a:rPr>
              <a:t>von</a:t>
            </a:r>
            <a:r>
              <a:rPr lang="de-DE" sz="2600" spc="-55" dirty="0">
                <a:effectLst/>
                <a:ea typeface="Gill Sans MT" panose="020B0502020104020203" pitchFamily="34" charset="0"/>
                <a:cs typeface="Gill Sans MT" panose="020B0502020104020203" pitchFamily="34" charset="0"/>
              </a:rPr>
              <a:t> </a:t>
            </a:r>
            <a:r>
              <a:rPr lang="de-DE" sz="2600" spc="-20" dirty="0">
                <a:effectLst/>
                <a:ea typeface="Gill Sans MT" panose="020B0502020104020203" pitchFamily="34" charset="0"/>
                <a:cs typeface="Gill Sans MT" panose="020B0502020104020203" pitchFamily="34" charset="0"/>
              </a:rPr>
              <a:t>Klassenregeln</a:t>
            </a:r>
            <a:endParaRPr lang="de-DE" sz="2600" spc="-45" dirty="0">
              <a:effectLst/>
              <a:ea typeface="Gill Sans MT" panose="020B0502020104020203" pitchFamily="34" charset="0"/>
              <a:cs typeface="Gill Sans MT" panose="020B0502020104020203" pitchFamily="34" charset="0"/>
            </a:endParaRPr>
          </a:p>
          <a:p>
            <a:r>
              <a:rPr lang="de-DE" sz="2600" dirty="0">
                <a:solidFill>
                  <a:schemeClr val="tx2">
                    <a:lumMod val="50000"/>
                  </a:schemeClr>
                </a:solidFill>
              </a:rPr>
              <a:t>Schule: Grundschule Ipsheim</a:t>
            </a:r>
          </a:p>
        </p:txBody>
      </p:sp>
      <p:pic>
        <p:nvPicPr>
          <p:cNvPr id="5" name="Grafik 4">
            <a:extLst>
              <a:ext uri="{FF2B5EF4-FFF2-40B4-BE49-F238E27FC236}">
                <a16:creationId xmlns:a16="http://schemas.microsoft.com/office/drawing/2014/main" id="{8E9E2311-FC2A-43A4-81DC-AD2FFB7C92DC}"/>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961820" y="1600200"/>
            <a:ext cx="1426518" cy="1406951"/>
          </a:xfrm>
          <a:prstGeom prst="rect">
            <a:avLst/>
          </a:prstGeom>
          <a:noFill/>
          <a:ln>
            <a:noFill/>
          </a:ln>
        </p:spPr>
      </p:pic>
    </p:spTree>
    <p:extLst>
      <p:ext uri="{BB962C8B-B14F-4D97-AF65-F5344CB8AC3E}">
        <p14:creationId xmlns:p14="http://schemas.microsoft.com/office/powerpoint/2010/main" val="1319874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E26FBF8-B0C9-4DA9-9847-1F64F350A27C}"/>
              </a:ext>
            </a:extLst>
          </p:cNvPr>
          <p:cNvSpPr>
            <a:spLocks noGrp="1"/>
          </p:cNvSpPr>
          <p:nvPr>
            <p:ph type="title"/>
          </p:nvPr>
        </p:nvSpPr>
        <p:spPr>
          <a:solidFill>
            <a:schemeClr val="tx2">
              <a:lumMod val="75000"/>
            </a:schemeClr>
          </a:solidFill>
        </p:spPr>
        <p:txBody>
          <a:bodyPr>
            <a:normAutofit/>
          </a:bodyPr>
          <a:lstStyle/>
          <a:p>
            <a:r>
              <a:rPr lang="de-DE" sz="3200" dirty="0">
                <a:solidFill>
                  <a:schemeClr val="bg1">
                    <a:lumMod val="95000"/>
                  </a:schemeClr>
                </a:solidFill>
              </a:rPr>
              <a:t>                                               Materialien Good-Practice</a:t>
            </a:r>
          </a:p>
        </p:txBody>
      </p:sp>
      <p:sp>
        <p:nvSpPr>
          <p:cNvPr id="9" name="Textfeld 8">
            <a:extLst>
              <a:ext uri="{FF2B5EF4-FFF2-40B4-BE49-F238E27FC236}">
                <a16:creationId xmlns:a16="http://schemas.microsoft.com/office/drawing/2014/main" id="{99B82D92-A6F9-41EC-BCBE-21C171B8BE36}"/>
              </a:ext>
            </a:extLst>
          </p:cNvPr>
          <p:cNvSpPr txBox="1"/>
          <p:nvPr/>
        </p:nvSpPr>
        <p:spPr>
          <a:xfrm>
            <a:off x="5301706" y="2383778"/>
            <a:ext cx="105156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10" name="Rechteck 9">
            <a:extLst>
              <a:ext uri="{FF2B5EF4-FFF2-40B4-BE49-F238E27FC236}">
                <a16:creationId xmlns:a16="http://schemas.microsoft.com/office/drawing/2014/main" id="{F2A7E596-0F1A-4B61-95AB-34F433ECFD88}"/>
              </a:ext>
            </a:extLst>
          </p:cNvPr>
          <p:cNvSpPr/>
          <p:nvPr/>
        </p:nvSpPr>
        <p:spPr>
          <a:xfrm>
            <a:off x="794359" y="1638412"/>
            <a:ext cx="7404100" cy="86177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3200" b="1" i="0" u="none" strike="noStrike" kern="1200" cap="none" spc="0" normalizeH="0" baseline="0" noProof="0" dirty="0">
                <a:ln>
                  <a:noFill/>
                </a:ln>
                <a:solidFill>
                  <a:prstClr val="black"/>
                </a:solidFill>
                <a:effectLst/>
                <a:uLnTx/>
                <a:uFillTx/>
                <a:latin typeface="Calibri" panose="020F0502020204030204"/>
                <a:ea typeface="+mn-ea"/>
                <a:cs typeface="+mn-cs"/>
              </a:rPr>
              <a:t>Aufstellen von Klassenregeln für die Klasse</a:t>
            </a:r>
            <a:endParaRPr kumimoji="0" lang="de-DE" sz="1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1" i="0" u="none" strike="noStrike" kern="1200" cap="none" spc="0" normalizeH="0" baseline="0" noProof="0" dirty="0">
                <a:ln>
                  <a:noFill/>
                </a:ln>
                <a:solidFill>
                  <a:prstClr val="black"/>
                </a:solidFill>
                <a:effectLst/>
                <a:uLnTx/>
                <a:uFillTx/>
                <a:latin typeface="Calibri" panose="020F0502020204030204"/>
                <a:ea typeface="+mn-ea"/>
                <a:cs typeface="+mn-cs"/>
              </a:rPr>
              <a:t>Beispiele für Regeln für Schülerinnen und Schüler</a:t>
            </a:r>
          </a:p>
        </p:txBody>
      </p:sp>
      <p:pic>
        <p:nvPicPr>
          <p:cNvPr id="7" name="Grafik 6">
            <a:extLst>
              <a:ext uri="{FF2B5EF4-FFF2-40B4-BE49-F238E27FC236}">
                <a16:creationId xmlns:a16="http://schemas.microsoft.com/office/drawing/2014/main" id="{BD702D4A-F43C-4AC7-BA81-8D7F64B73E29}"/>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003089" y="535059"/>
            <a:ext cx="1148819" cy="1039217"/>
          </a:xfrm>
          <a:prstGeom prst="rect">
            <a:avLst/>
          </a:prstGeom>
          <a:noFill/>
          <a:ln>
            <a:noFill/>
          </a:ln>
        </p:spPr>
      </p:pic>
      <p:sp>
        <p:nvSpPr>
          <p:cNvPr id="3" name="Ellipse 2">
            <a:extLst>
              <a:ext uri="{FF2B5EF4-FFF2-40B4-BE49-F238E27FC236}">
                <a16:creationId xmlns:a16="http://schemas.microsoft.com/office/drawing/2014/main" id="{0902851C-926E-40D1-9E81-D3D8758C70B3}"/>
              </a:ext>
            </a:extLst>
          </p:cNvPr>
          <p:cNvSpPr/>
          <p:nvPr/>
        </p:nvSpPr>
        <p:spPr>
          <a:xfrm>
            <a:off x="1569058" y="2696910"/>
            <a:ext cx="8047381" cy="3974938"/>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4800" b="0" i="0" u="none" strike="noStrike" kern="1200" cap="none" spc="0" normalizeH="0" baseline="0" noProof="0" dirty="0">
                <a:ln>
                  <a:noFill/>
                </a:ln>
                <a:solidFill>
                  <a:schemeClr val="bg1"/>
                </a:solidFill>
                <a:effectLst/>
                <a:uLnTx/>
                <a:uFillTx/>
                <a:latin typeface="Comic Sans MS" panose="030F0702030302020204" pitchFamily="66" charset="0"/>
                <a:ea typeface="+mn-ea"/>
                <a:cs typeface="+mn-cs"/>
              </a:rPr>
              <a:t>Ich höre zu.</a:t>
            </a:r>
          </a:p>
        </p:txBody>
      </p:sp>
      <p:sp>
        <p:nvSpPr>
          <p:cNvPr id="4" name="Ellipse 3">
            <a:extLst>
              <a:ext uri="{FF2B5EF4-FFF2-40B4-BE49-F238E27FC236}">
                <a16:creationId xmlns:a16="http://schemas.microsoft.com/office/drawing/2014/main" id="{47ADF43C-3A19-4AF9-BD69-69DE1AA1D81D}"/>
              </a:ext>
            </a:extLst>
          </p:cNvPr>
          <p:cNvSpPr/>
          <p:nvPr/>
        </p:nvSpPr>
        <p:spPr>
          <a:xfrm>
            <a:off x="7550759" y="3789185"/>
            <a:ext cx="1821841" cy="1790387"/>
          </a:xfrm>
          <a:prstGeom prst="ellipse">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6" name="Grafik 5">
            <a:extLst>
              <a:ext uri="{FF2B5EF4-FFF2-40B4-BE49-F238E27FC236}">
                <a16:creationId xmlns:a16="http://schemas.microsoft.com/office/drawing/2014/main" id="{1D363DC4-7211-49E8-9A6D-CBB92DD5BA14}"/>
              </a:ext>
            </a:extLst>
          </p:cNvPr>
          <p:cNvPicPr>
            <a:picLocks noChangeAspect="1"/>
          </p:cNvPicPr>
          <p:nvPr/>
        </p:nvPicPr>
        <p:blipFill>
          <a:blip r:embed="rId3"/>
          <a:stretch>
            <a:fillRect/>
          </a:stretch>
        </p:blipFill>
        <p:spPr>
          <a:xfrm>
            <a:off x="7836779" y="4102771"/>
            <a:ext cx="1261501" cy="1188614"/>
          </a:xfrm>
          <a:prstGeom prst="rect">
            <a:avLst/>
          </a:prstGeom>
        </p:spPr>
      </p:pic>
    </p:spTree>
    <p:extLst>
      <p:ext uri="{BB962C8B-B14F-4D97-AF65-F5344CB8AC3E}">
        <p14:creationId xmlns:p14="http://schemas.microsoft.com/office/powerpoint/2010/main" val="21653279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E26FBF8-B0C9-4DA9-9847-1F64F350A27C}"/>
              </a:ext>
            </a:extLst>
          </p:cNvPr>
          <p:cNvSpPr>
            <a:spLocks noGrp="1"/>
          </p:cNvSpPr>
          <p:nvPr>
            <p:ph type="title"/>
          </p:nvPr>
        </p:nvSpPr>
        <p:spPr>
          <a:solidFill>
            <a:schemeClr val="tx2">
              <a:lumMod val="75000"/>
            </a:schemeClr>
          </a:solidFill>
        </p:spPr>
        <p:txBody>
          <a:bodyPr>
            <a:normAutofit/>
          </a:bodyPr>
          <a:lstStyle/>
          <a:p>
            <a:r>
              <a:rPr lang="de-DE" sz="3200" dirty="0">
                <a:solidFill>
                  <a:schemeClr val="bg1">
                    <a:lumMod val="95000"/>
                  </a:schemeClr>
                </a:solidFill>
              </a:rPr>
              <a:t>                                               Materialien Good-Practice</a:t>
            </a:r>
          </a:p>
        </p:txBody>
      </p:sp>
      <p:sp>
        <p:nvSpPr>
          <p:cNvPr id="9" name="Textfeld 8">
            <a:extLst>
              <a:ext uri="{FF2B5EF4-FFF2-40B4-BE49-F238E27FC236}">
                <a16:creationId xmlns:a16="http://schemas.microsoft.com/office/drawing/2014/main" id="{99B82D92-A6F9-41EC-BCBE-21C171B8BE36}"/>
              </a:ext>
            </a:extLst>
          </p:cNvPr>
          <p:cNvSpPr txBox="1"/>
          <p:nvPr/>
        </p:nvSpPr>
        <p:spPr>
          <a:xfrm>
            <a:off x="5301706" y="2383778"/>
            <a:ext cx="105156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10" name="Rechteck 9">
            <a:extLst>
              <a:ext uri="{FF2B5EF4-FFF2-40B4-BE49-F238E27FC236}">
                <a16:creationId xmlns:a16="http://schemas.microsoft.com/office/drawing/2014/main" id="{F2A7E596-0F1A-4B61-95AB-34F433ECFD88}"/>
              </a:ext>
            </a:extLst>
          </p:cNvPr>
          <p:cNvSpPr/>
          <p:nvPr/>
        </p:nvSpPr>
        <p:spPr>
          <a:xfrm>
            <a:off x="794359" y="1638412"/>
            <a:ext cx="7404100" cy="86177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3200" b="1" i="0" u="none" strike="noStrike" kern="1200" cap="none" spc="0" normalizeH="0" baseline="0" noProof="0" dirty="0">
                <a:ln>
                  <a:noFill/>
                </a:ln>
                <a:solidFill>
                  <a:prstClr val="black"/>
                </a:solidFill>
                <a:effectLst/>
                <a:uLnTx/>
                <a:uFillTx/>
                <a:latin typeface="Calibri" panose="020F0502020204030204"/>
                <a:ea typeface="+mn-ea"/>
                <a:cs typeface="+mn-cs"/>
              </a:rPr>
              <a:t>Aufstellen von Klassenregeln für die Klasse</a:t>
            </a:r>
            <a:endParaRPr kumimoji="0" lang="de-DE" sz="1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1" i="0" u="none" strike="noStrike" kern="1200" cap="none" spc="0" normalizeH="0" baseline="0" noProof="0" dirty="0">
                <a:ln>
                  <a:noFill/>
                </a:ln>
                <a:solidFill>
                  <a:prstClr val="black"/>
                </a:solidFill>
                <a:effectLst/>
                <a:uLnTx/>
                <a:uFillTx/>
                <a:latin typeface="Calibri" panose="020F0502020204030204"/>
                <a:ea typeface="+mn-ea"/>
                <a:cs typeface="+mn-cs"/>
              </a:rPr>
              <a:t>Beispiele für Regeln für Schülerinnen und Schüler</a:t>
            </a:r>
          </a:p>
        </p:txBody>
      </p:sp>
      <p:pic>
        <p:nvPicPr>
          <p:cNvPr id="7" name="Grafik 6">
            <a:extLst>
              <a:ext uri="{FF2B5EF4-FFF2-40B4-BE49-F238E27FC236}">
                <a16:creationId xmlns:a16="http://schemas.microsoft.com/office/drawing/2014/main" id="{BD702D4A-F43C-4AC7-BA81-8D7F64B73E29}"/>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003089" y="535059"/>
            <a:ext cx="1148819" cy="1039217"/>
          </a:xfrm>
          <a:prstGeom prst="rect">
            <a:avLst/>
          </a:prstGeom>
          <a:noFill/>
          <a:ln>
            <a:noFill/>
          </a:ln>
        </p:spPr>
      </p:pic>
      <p:sp>
        <p:nvSpPr>
          <p:cNvPr id="3" name="Ellipse 2">
            <a:extLst>
              <a:ext uri="{FF2B5EF4-FFF2-40B4-BE49-F238E27FC236}">
                <a16:creationId xmlns:a16="http://schemas.microsoft.com/office/drawing/2014/main" id="{0902851C-926E-40D1-9E81-D3D8758C70B3}"/>
              </a:ext>
            </a:extLst>
          </p:cNvPr>
          <p:cNvSpPr/>
          <p:nvPr/>
        </p:nvSpPr>
        <p:spPr>
          <a:xfrm>
            <a:off x="1569058" y="2696910"/>
            <a:ext cx="8047381" cy="3974938"/>
          </a:xfrm>
          <a:prstGeom prst="ellipse">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4800" b="0" i="0" u="none" strike="noStrike" kern="1200" cap="none" spc="0" normalizeH="0" baseline="0" noProof="0" dirty="0">
                <a:ln>
                  <a:noFill/>
                </a:ln>
                <a:solidFill>
                  <a:schemeClr val="tx1"/>
                </a:solidFill>
                <a:effectLst/>
                <a:uLnTx/>
                <a:uFillTx/>
                <a:latin typeface="Comic Sans MS" panose="030F0702030302020204" pitchFamily="66" charset="0"/>
                <a:ea typeface="+mn-ea"/>
                <a:cs typeface="+mn-cs"/>
              </a:rPr>
              <a:t>Ich verhalte mich höflich.</a:t>
            </a:r>
          </a:p>
        </p:txBody>
      </p:sp>
      <p:pic>
        <p:nvPicPr>
          <p:cNvPr id="5" name="Grafik 4">
            <a:extLst>
              <a:ext uri="{FF2B5EF4-FFF2-40B4-BE49-F238E27FC236}">
                <a16:creationId xmlns:a16="http://schemas.microsoft.com/office/drawing/2014/main" id="{6A7E7075-AEA6-4578-828D-4BFE5D2A1F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11337" y="4678679"/>
            <a:ext cx="1440183" cy="1440183"/>
          </a:xfrm>
          <a:prstGeom prst="rect">
            <a:avLst/>
          </a:prstGeom>
        </p:spPr>
      </p:pic>
    </p:spTree>
    <p:extLst>
      <p:ext uri="{BB962C8B-B14F-4D97-AF65-F5344CB8AC3E}">
        <p14:creationId xmlns:p14="http://schemas.microsoft.com/office/powerpoint/2010/main" val="42736055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E26FBF8-B0C9-4DA9-9847-1F64F350A27C}"/>
              </a:ext>
            </a:extLst>
          </p:cNvPr>
          <p:cNvSpPr>
            <a:spLocks noGrp="1"/>
          </p:cNvSpPr>
          <p:nvPr>
            <p:ph type="title"/>
          </p:nvPr>
        </p:nvSpPr>
        <p:spPr>
          <a:solidFill>
            <a:schemeClr val="tx2">
              <a:lumMod val="75000"/>
            </a:schemeClr>
          </a:solidFill>
        </p:spPr>
        <p:txBody>
          <a:bodyPr>
            <a:normAutofit/>
          </a:bodyPr>
          <a:lstStyle/>
          <a:p>
            <a:r>
              <a:rPr lang="de-DE" sz="3200" dirty="0">
                <a:solidFill>
                  <a:schemeClr val="bg1">
                    <a:lumMod val="95000"/>
                  </a:schemeClr>
                </a:solidFill>
              </a:rPr>
              <a:t>                                               Materialien Good-Practice</a:t>
            </a:r>
          </a:p>
        </p:txBody>
      </p:sp>
      <p:sp>
        <p:nvSpPr>
          <p:cNvPr id="9" name="Textfeld 8">
            <a:extLst>
              <a:ext uri="{FF2B5EF4-FFF2-40B4-BE49-F238E27FC236}">
                <a16:creationId xmlns:a16="http://schemas.microsoft.com/office/drawing/2014/main" id="{99B82D92-A6F9-41EC-BCBE-21C171B8BE36}"/>
              </a:ext>
            </a:extLst>
          </p:cNvPr>
          <p:cNvSpPr txBox="1"/>
          <p:nvPr/>
        </p:nvSpPr>
        <p:spPr>
          <a:xfrm>
            <a:off x="5301706" y="2383778"/>
            <a:ext cx="105156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10" name="Rechteck 9">
            <a:extLst>
              <a:ext uri="{FF2B5EF4-FFF2-40B4-BE49-F238E27FC236}">
                <a16:creationId xmlns:a16="http://schemas.microsoft.com/office/drawing/2014/main" id="{F2A7E596-0F1A-4B61-95AB-34F433ECFD88}"/>
              </a:ext>
            </a:extLst>
          </p:cNvPr>
          <p:cNvSpPr/>
          <p:nvPr/>
        </p:nvSpPr>
        <p:spPr>
          <a:xfrm>
            <a:off x="794359" y="1638412"/>
            <a:ext cx="7404100" cy="86177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3200" b="1" i="0" u="none" strike="noStrike" kern="1200" cap="none" spc="0" normalizeH="0" baseline="0" noProof="0" dirty="0">
                <a:ln>
                  <a:noFill/>
                </a:ln>
                <a:solidFill>
                  <a:prstClr val="black"/>
                </a:solidFill>
                <a:effectLst/>
                <a:uLnTx/>
                <a:uFillTx/>
                <a:latin typeface="Calibri" panose="020F0502020204030204"/>
                <a:ea typeface="+mn-ea"/>
                <a:cs typeface="+mn-cs"/>
              </a:rPr>
              <a:t>Aufstellen von Klassenregeln für die Klasse</a:t>
            </a:r>
            <a:endParaRPr kumimoji="0" lang="de-DE" sz="1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1" i="0" u="none" strike="noStrike" kern="1200" cap="none" spc="0" normalizeH="0" baseline="0" noProof="0" dirty="0">
                <a:ln>
                  <a:noFill/>
                </a:ln>
                <a:solidFill>
                  <a:prstClr val="black"/>
                </a:solidFill>
                <a:effectLst/>
                <a:uLnTx/>
                <a:uFillTx/>
                <a:latin typeface="Calibri" panose="020F0502020204030204"/>
                <a:ea typeface="+mn-ea"/>
                <a:cs typeface="+mn-cs"/>
              </a:rPr>
              <a:t>Beispiele für Regeln für Schülerinnen und Schüler</a:t>
            </a:r>
          </a:p>
        </p:txBody>
      </p:sp>
      <p:pic>
        <p:nvPicPr>
          <p:cNvPr id="7" name="Grafik 6">
            <a:extLst>
              <a:ext uri="{FF2B5EF4-FFF2-40B4-BE49-F238E27FC236}">
                <a16:creationId xmlns:a16="http://schemas.microsoft.com/office/drawing/2014/main" id="{BD702D4A-F43C-4AC7-BA81-8D7F64B73E29}"/>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003089" y="535059"/>
            <a:ext cx="1148819" cy="1039217"/>
          </a:xfrm>
          <a:prstGeom prst="rect">
            <a:avLst/>
          </a:prstGeom>
          <a:noFill/>
          <a:ln>
            <a:noFill/>
          </a:ln>
        </p:spPr>
      </p:pic>
      <p:sp>
        <p:nvSpPr>
          <p:cNvPr id="3" name="Ellipse 2">
            <a:extLst>
              <a:ext uri="{FF2B5EF4-FFF2-40B4-BE49-F238E27FC236}">
                <a16:creationId xmlns:a16="http://schemas.microsoft.com/office/drawing/2014/main" id="{0902851C-926E-40D1-9E81-D3D8758C70B3}"/>
              </a:ext>
            </a:extLst>
          </p:cNvPr>
          <p:cNvSpPr/>
          <p:nvPr/>
        </p:nvSpPr>
        <p:spPr>
          <a:xfrm>
            <a:off x="1645257" y="2500186"/>
            <a:ext cx="8357831" cy="4171662"/>
          </a:xfrm>
          <a:prstGeom prst="ellips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4800" b="0" i="0" u="none" strike="noStrike" kern="1200" cap="none" spc="0" normalizeH="0" baseline="0" noProof="0" dirty="0">
                <a:ln>
                  <a:noFill/>
                </a:ln>
                <a:solidFill>
                  <a:schemeClr val="tx1"/>
                </a:solidFill>
                <a:effectLst/>
                <a:uLnTx/>
                <a:uFillTx/>
                <a:latin typeface="Comic Sans MS" panose="030F0702030302020204" pitchFamily="66" charset="0"/>
                <a:ea typeface="+mn-ea"/>
                <a:cs typeface="+mn-cs"/>
              </a:rPr>
              <a:t>Ich gebe meine Hausaufgabe ab, wenn ich ins Klassenzimmer komme.</a:t>
            </a:r>
          </a:p>
        </p:txBody>
      </p:sp>
      <p:pic>
        <p:nvPicPr>
          <p:cNvPr id="5" name="Grafik 4">
            <a:extLst>
              <a:ext uri="{FF2B5EF4-FFF2-40B4-BE49-F238E27FC236}">
                <a16:creationId xmlns:a16="http://schemas.microsoft.com/office/drawing/2014/main" id="{EA8088C5-0C67-4ECD-B65C-A3E76A531B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31756" y="3865613"/>
            <a:ext cx="1745644" cy="1745644"/>
          </a:xfrm>
          <a:prstGeom prst="rect">
            <a:avLst/>
          </a:prstGeom>
        </p:spPr>
      </p:pic>
    </p:spTree>
    <p:extLst>
      <p:ext uri="{BB962C8B-B14F-4D97-AF65-F5344CB8AC3E}">
        <p14:creationId xmlns:p14="http://schemas.microsoft.com/office/powerpoint/2010/main" val="19967245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E26FBF8-B0C9-4DA9-9847-1F64F350A27C}"/>
              </a:ext>
            </a:extLst>
          </p:cNvPr>
          <p:cNvSpPr>
            <a:spLocks noGrp="1"/>
          </p:cNvSpPr>
          <p:nvPr>
            <p:ph type="title"/>
          </p:nvPr>
        </p:nvSpPr>
        <p:spPr>
          <a:solidFill>
            <a:schemeClr val="tx2">
              <a:lumMod val="75000"/>
            </a:schemeClr>
          </a:solidFill>
        </p:spPr>
        <p:txBody>
          <a:bodyPr>
            <a:normAutofit/>
          </a:bodyPr>
          <a:lstStyle/>
          <a:p>
            <a:r>
              <a:rPr lang="de-DE" sz="3200" dirty="0">
                <a:solidFill>
                  <a:schemeClr val="bg1">
                    <a:lumMod val="95000"/>
                  </a:schemeClr>
                </a:solidFill>
              </a:rPr>
              <a:t>                                               Materialien Good-Practice</a:t>
            </a:r>
          </a:p>
        </p:txBody>
      </p:sp>
      <p:sp>
        <p:nvSpPr>
          <p:cNvPr id="9" name="Textfeld 8">
            <a:extLst>
              <a:ext uri="{FF2B5EF4-FFF2-40B4-BE49-F238E27FC236}">
                <a16:creationId xmlns:a16="http://schemas.microsoft.com/office/drawing/2014/main" id="{99B82D92-A6F9-41EC-BCBE-21C171B8BE36}"/>
              </a:ext>
            </a:extLst>
          </p:cNvPr>
          <p:cNvSpPr txBox="1"/>
          <p:nvPr/>
        </p:nvSpPr>
        <p:spPr>
          <a:xfrm>
            <a:off x="5301706" y="2383778"/>
            <a:ext cx="105156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10" name="Rechteck 9">
            <a:extLst>
              <a:ext uri="{FF2B5EF4-FFF2-40B4-BE49-F238E27FC236}">
                <a16:creationId xmlns:a16="http://schemas.microsoft.com/office/drawing/2014/main" id="{F2A7E596-0F1A-4B61-95AB-34F433ECFD88}"/>
              </a:ext>
            </a:extLst>
          </p:cNvPr>
          <p:cNvSpPr/>
          <p:nvPr/>
        </p:nvSpPr>
        <p:spPr>
          <a:xfrm>
            <a:off x="794359" y="1638412"/>
            <a:ext cx="7404100" cy="86177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3200" b="1" i="0" u="none" strike="noStrike" kern="1200" cap="none" spc="0" normalizeH="0" baseline="0" noProof="0" dirty="0">
                <a:ln>
                  <a:noFill/>
                </a:ln>
                <a:solidFill>
                  <a:prstClr val="black"/>
                </a:solidFill>
                <a:effectLst/>
                <a:uLnTx/>
                <a:uFillTx/>
                <a:latin typeface="Calibri" panose="020F0502020204030204"/>
                <a:ea typeface="+mn-ea"/>
                <a:cs typeface="+mn-cs"/>
              </a:rPr>
              <a:t>Aufstellen von Klassenregeln für die Klasse</a:t>
            </a:r>
            <a:endParaRPr kumimoji="0" lang="de-DE" sz="1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1" i="0" u="none" strike="noStrike" kern="1200" cap="none" spc="0" normalizeH="0" baseline="0" noProof="0" dirty="0">
                <a:ln>
                  <a:noFill/>
                </a:ln>
                <a:solidFill>
                  <a:prstClr val="black"/>
                </a:solidFill>
                <a:effectLst/>
                <a:uLnTx/>
                <a:uFillTx/>
                <a:latin typeface="Calibri" panose="020F0502020204030204"/>
                <a:ea typeface="+mn-ea"/>
                <a:cs typeface="+mn-cs"/>
              </a:rPr>
              <a:t>Beispiele für Regeln für Schülerinnen und Schüler</a:t>
            </a:r>
          </a:p>
        </p:txBody>
      </p:sp>
      <p:pic>
        <p:nvPicPr>
          <p:cNvPr id="7" name="Grafik 6">
            <a:extLst>
              <a:ext uri="{FF2B5EF4-FFF2-40B4-BE49-F238E27FC236}">
                <a16:creationId xmlns:a16="http://schemas.microsoft.com/office/drawing/2014/main" id="{BD702D4A-F43C-4AC7-BA81-8D7F64B73E29}"/>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003089" y="535059"/>
            <a:ext cx="1148819" cy="1039217"/>
          </a:xfrm>
          <a:prstGeom prst="rect">
            <a:avLst/>
          </a:prstGeom>
          <a:noFill/>
          <a:ln>
            <a:noFill/>
          </a:ln>
        </p:spPr>
      </p:pic>
      <p:sp>
        <p:nvSpPr>
          <p:cNvPr id="3" name="Ellipse 2">
            <a:extLst>
              <a:ext uri="{FF2B5EF4-FFF2-40B4-BE49-F238E27FC236}">
                <a16:creationId xmlns:a16="http://schemas.microsoft.com/office/drawing/2014/main" id="{0902851C-926E-40D1-9E81-D3D8758C70B3}"/>
              </a:ext>
            </a:extLst>
          </p:cNvPr>
          <p:cNvSpPr/>
          <p:nvPr/>
        </p:nvSpPr>
        <p:spPr>
          <a:xfrm>
            <a:off x="1645258" y="2500186"/>
            <a:ext cx="8184542" cy="4171662"/>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4800" b="0" i="0" u="none" strike="noStrike" kern="1200" cap="none" spc="0" normalizeH="0" baseline="0" noProof="0" dirty="0">
                <a:ln>
                  <a:noFill/>
                </a:ln>
                <a:solidFill>
                  <a:schemeClr val="tx1"/>
                </a:solidFill>
                <a:effectLst/>
                <a:uLnTx/>
                <a:uFillTx/>
                <a:latin typeface="Comic Sans MS" panose="030F0702030302020204" pitchFamily="66" charset="0"/>
                <a:ea typeface="+mn-ea"/>
                <a:cs typeface="+mn-cs"/>
              </a:rPr>
              <a:t>Ich arbeite leise.</a:t>
            </a:r>
          </a:p>
        </p:txBody>
      </p:sp>
      <p:sp>
        <p:nvSpPr>
          <p:cNvPr id="4" name="Ellipse 3">
            <a:extLst>
              <a:ext uri="{FF2B5EF4-FFF2-40B4-BE49-F238E27FC236}">
                <a16:creationId xmlns:a16="http://schemas.microsoft.com/office/drawing/2014/main" id="{704B5762-8BCC-46D9-B7A4-88078180691E}"/>
              </a:ext>
            </a:extLst>
          </p:cNvPr>
          <p:cNvSpPr/>
          <p:nvPr/>
        </p:nvSpPr>
        <p:spPr>
          <a:xfrm>
            <a:off x="4724400" y="4935898"/>
            <a:ext cx="1798320" cy="155697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5" name="Grafik 4">
            <a:extLst>
              <a:ext uri="{FF2B5EF4-FFF2-40B4-BE49-F238E27FC236}">
                <a16:creationId xmlns:a16="http://schemas.microsoft.com/office/drawing/2014/main" id="{18939226-7BE5-40C8-B172-F2E2E794C62B}"/>
              </a:ext>
            </a:extLst>
          </p:cNvPr>
          <p:cNvPicPr>
            <a:picLocks noChangeAspect="1"/>
          </p:cNvPicPr>
          <p:nvPr/>
        </p:nvPicPr>
        <p:blipFill>
          <a:blip r:embed="rId3"/>
          <a:stretch>
            <a:fillRect/>
          </a:stretch>
        </p:blipFill>
        <p:spPr>
          <a:xfrm>
            <a:off x="5066498" y="5346243"/>
            <a:ext cx="1197142" cy="781328"/>
          </a:xfrm>
          <a:prstGeom prst="rect">
            <a:avLst/>
          </a:prstGeom>
        </p:spPr>
      </p:pic>
    </p:spTree>
    <p:extLst>
      <p:ext uri="{BB962C8B-B14F-4D97-AF65-F5344CB8AC3E}">
        <p14:creationId xmlns:p14="http://schemas.microsoft.com/office/powerpoint/2010/main" val="40903957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E26FBF8-B0C9-4DA9-9847-1F64F350A27C}"/>
              </a:ext>
            </a:extLst>
          </p:cNvPr>
          <p:cNvSpPr>
            <a:spLocks noGrp="1"/>
          </p:cNvSpPr>
          <p:nvPr>
            <p:ph type="title"/>
          </p:nvPr>
        </p:nvSpPr>
        <p:spPr>
          <a:solidFill>
            <a:schemeClr val="tx2">
              <a:lumMod val="75000"/>
            </a:schemeClr>
          </a:solidFill>
        </p:spPr>
        <p:txBody>
          <a:bodyPr>
            <a:normAutofit/>
          </a:bodyPr>
          <a:lstStyle/>
          <a:p>
            <a:r>
              <a:rPr lang="de-DE" sz="3200" dirty="0">
                <a:solidFill>
                  <a:schemeClr val="bg1">
                    <a:lumMod val="95000"/>
                  </a:schemeClr>
                </a:solidFill>
              </a:rPr>
              <a:t>                                               Materialien Good-Practice</a:t>
            </a:r>
          </a:p>
        </p:txBody>
      </p:sp>
      <p:sp>
        <p:nvSpPr>
          <p:cNvPr id="9" name="Textfeld 8">
            <a:extLst>
              <a:ext uri="{FF2B5EF4-FFF2-40B4-BE49-F238E27FC236}">
                <a16:creationId xmlns:a16="http://schemas.microsoft.com/office/drawing/2014/main" id="{99B82D92-A6F9-41EC-BCBE-21C171B8BE36}"/>
              </a:ext>
            </a:extLst>
          </p:cNvPr>
          <p:cNvSpPr txBox="1"/>
          <p:nvPr/>
        </p:nvSpPr>
        <p:spPr>
          <a:xfrm>
            <a:off x="5301706" y="2383778"/>
            <a:ext cx="10515600" cy="646331"/>
          </a:xfrm>
          <a:prstGeom prst="rect">
            <a:avLst/>
          </a:prstGeom>
          <a:noFill/>
        </p:spPr>
        <p:txBody>
          <a:bodyPr wrap="square" rtlCol="0">
            <a:spAutoFit/>
          </a:bodyPr>
          <a:lstStyle/>
          <a:p>
            <a:r>
              <a:rPr lang="de-DE" dirty="0"/>
              <a:t> </a:t>
            </a:r>
          </a:p>
          <a:p>
            <a:r>
              <a:rPr lang="de-DE" dirty="0"/>
              <a:t> </a:t>
            </a:r>
          </a:p>
        </p:txBody>
      </p:sp>
      <p:sp>
        <p:nvSpPr>
          <p:cNvPr id="10" name="Rechteck 9">
            <a:extLst>
              <a:ext uri="{FF2B5EF4-FFF2-40B4-BE49-F238E27FC236}">
                <a16:creationId xmlns:a16="http://schemas.microsoft.com/office/drawing/2014/main" id="{F2A7E596-0F1A-4B61-95AB-34F433ECFD88}"/>
              </a:ext>
            </a:extLst>
          </p:cNvPr>
          <p:cNvSpPr/>
          <p:nvPr/>
        </p:nvSpPr>
        <p:spPr>
          <a:xfrm>
            <a:off x="794358" y="1638412"/>
            <a:ext cx="9069421" cy="861774"/>
          </a:xfrm>
          <a:prstGeom prst="rect">
            <a:avLst/>
          </a:prstGeom>
        </p:spPr>
        <p:txBody>
          <a:bodyPr wrap="square">
            <a:spAutoFit/>
          </a:bodyPr>
          <a:lstStyle/>
          <a:p>
            <a:pPr lvl="0">
              <a:defRPr/>
            </a:pPr>
            <a:r>
              <a:rPr lang="de-DE" sz="3200" b="1" dirty="0">
                <a:solidFill>
                  <a:prstClr val="black"/>
                </a:solidFill>
              </a:rPr>
              <a:t>Aufstellen von Klassenregeln für die Lehrkraft</a:t>
            </a:r>
            <a:endParaRPr lang="de-DE" b="1" dirty="0">
              <a:solidFill>
                <a:prstClr val="black"/>
              </a:solidFill>
            </a:endParaRPr>
          </a:p>
          <a:p>
            <a:pPr lvl="0">
              <a:defRPr/>
            </a:pPr>
            <a:r>
              <a:rPr lang="de-DE" b="1" dirty="0">
                <a:solidFill>
                  <a:prstClr val="black"/>
                </a:solidFill>
              </a:rPr>
              <a:t>Beispiele für Regeln für die Lehrerin bzw. den Lehrer</a:t>
            </a:r>
          </a:p>
        </p:txBody>
      </p:sp>
      <p:pic>
        <p:nvPicPr>
          <p:cNvPr id="7" name="Grafik 6">
            <a:extLst>
              <a:ext uri="{FF2B5EF4-FFF2-40B4-BE49-F238E27FC236}">
                <a16:creationId xmlns:a16="http://schemas.microsoft.com/office/drawing/2014/main" id="{29BB2DF7-73F7-4957-AC0D-5D2FD70768EB}"/>
              </a:ext>
            </a:extLst>
          </p:cNvPr>
          <p:cNvPicPr/>
          <p:nvPr/>
        </p:nvPicPr>
        <p:blipFill>
          <a:blip r:embed="rId2">
            <a:extLst>
              <a:ext uri="{28A0092B-C50C-407E-A947-70E740481C1C}">
                <a14:useLocalDpi xmlns:a14="http://schemas.microsoft.com/office/drawing/2010/main" val="0"/>
              </a:ext>
            </a:extLst>
          </a:blip>
          <a:stretch>
            <a:fillRect/>
          </a:stretch>
        </p:blipFill>
        <p:spPr>
          <a:xfrm rot="4522297">
            <a:off x="2496311" y="1951932"/>
            <a:ext cx="517104" cy="2121030"/>
          </a:xfrm>
          <a:prstGeom prst="rect">
            <a:avLst/>
          </a:prstGeom>
        </p:spPr>
      </p:pic>
      <p:pic>
        <p:nvPicPr>
          <p:cNvPr id="8" name="Grafik 7">
            <a:extLst>
              <a:ext uri="{FF2B5EF4-FFF2-40B4-BE49-F238E27FC236}">
                <a16:creationId xmlns:a16="http://schemas.microsoft.com/office/drawing/2014/main" id="{2254CDE5-DF37-4CE1-8AF3-9AC84BEC9E34}"/>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03089" y="535059"/>
            <a:ext cx="1148819" cy="1039217"/>
          </a:xfrm>
          <a:prstGeom prst="rect">
            <a:avLst/>
          </a:prstGeom>
          <a:noFill/>
          <a:ln>
            <a:noFill/>
          </a:ln>
        </p:spPr>
      </p:pic>
      <p:sp>
        <p:nvSpPr>
          <p:cNvPr id="11" name="Ellipse 10">
            <a:extLst>
              <a:ext uri="{FF2B5EF4-FFF2-40B4-BE49-F238E27FC236}">
                <a16:creationId xmlns:a16="http://schemas.microsoft.com/office/drawing/2014/main" id="{39FA6EED-3ED2-408F-8950-DAA9006B6245}"/>
              </a:ext>
            </a:extLst>
          </p:cNvPr>
          <p:cNvSpPr/>
          <p:nvPr/>
        </p:nvSpPr>
        <p:spPr>
          <a:xfrm>
            <a:off x="1645258" y="2500186"/>
            <a:ext cx="8184542" cy="4171662"/>
          </a:xfrm>
          <a:prstGeom prst="ellips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4800" b="0" i="0" u="none" strike="noStrike" kern="1200" cap="none" spc="0" normalizeH="0" baseline="0" noProof="0" dirty="0">
                <a:ln>
                  <a:noFill/>
                </a:ln>
                <a:solidFill>
                  <a:schemeClr val="tx1"/>
                </a:solidFill>
                <a:effectLst/>
                <a:uLnTx/>
                <a:uFillTx/>
                <a:latin typeface="Comic Sans MS" panose="030F0702030302020204" pitchFamily="66" charset="0"/>
                <a:ea typeface="+mn-ea"/>
                <a:cs typeface="+mn-cs"/>
              </a:rPr>
              <a:t>Meine Lehrerin nimmt beim Sport auch die Ohrringe heraus.</a:t>
            </a:r>
          </a:p>
        </p:txBody>
      </p:sp>
      <p:pic>
        <p:nvPicPr>
          <p:cNvPr id="12" name="Grafik 11">
            <a:extLst>
              <a:ext uri="{FF2B5EF4-FFF2-40B4-BE49-F238E27FC236}">
                <a16:creationId xmlns:a16="http://schemas.microsoft.com/office/drawing/2014/main" id="{CBB8BC79-7D04-45D9-A77F-482AC472D815}"/>
              </a:ext>
            </a:extLst>
          </p:cNvPr>
          <p:cNvPicPr/>
          <p:nvPr/>
        </p:nvPicPr>
        <p:blipFill>
          <a:blip r:embed="rId4">
            <a:extLst>
              <a:ext uri="{28A0092B-C50C-407E-A947-70E740481C1C}">
                <a14:useLocalDpi xmlns:a14="http://schemas.microsoft.com/office/drawing/2010/main" val="0"/>
              </a:ext>
            </a:extLst>
          </a:blip>
          <a:stretch>
            <a:fillRect/>
          </a:stretch>
        </p:blipFill>
        <p:spPr>
          <a:xfrm>
            <a:off x="8399780" y="4025259"/>
            <a:ext cx="1109980" cy="1194329"/>
          </a:xfrm>
          <a:prstGeom prst="rect">
            <a:avLst/>
          </a:prstGeom>
        </p:spPr>
      </p:pic>
    </p:spTree>
    <p:extLst>
      <p:ext uri="{BB962C8B-B14F-4D97-AF65-F5344CB8AC3E}">
        <p14:creationId xmlns:p14="http://schemas.microsoft.com/office/powerpoint/2010/main" val="21646555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E26FBF8-B0C9-4DA9-9847-1F64F350A27C}"/>
              </a:ext>
            </a:extLst>
          </p:cNvPr>
          <p:cNvSpPr>
            <a:spLocks noGrp="1"/>
          </p:cNvSpPr>
          <p:nvPr>
            <p:ph type="title"/>
          </p:nvPr>
        </p:nvSpPr>
        <p:spPr>
          <a:solidFill>
            <a:schemeClr val="tx2">
              <a:lumMod val="75000"/>
            </a:schemeClr>
          </a:solidFill>
        </p:spPr>
        <p:txBody>
          <a:bodyPr>
            <a:normAutofit/>
          </a:bodyPr>
          <a:lstStyle/>
          <a:p>
            <a:r>
              <a:rPr lang="de-DE" sz="3200" dirty="0">
                <a:solidFill>
                  <a:schemeClr val="bg1">
                    <a:lumMod val="95000"/>
                  </a:schemeClr>
                </a:solidFill>
              </a:rPr>
              <a:t>                                               Materialien Good-Practice</a:t>
            </a:r>
          </a:p>
        </p:txBody>
      </p:sp>
      <p:sp>
        <p:nvSpPr>
          <p:cNvPr id="9" name="Textfeld 8">
            <a:extLst>
              <a:ext uri="{FF2B5EF4-FFF2-40B4-BE49-F238E27FC236}">
                <a16:creationId xmlns:a16="http://schemas.microsoft.com/office/drawing/2014/main" id="{99B82D92-A6F9-41EC-BCBE-21C171B8BE36}"/>
              </a:ext>
            </a:extLst>
          </p:cNvPr>
          <p:cNvSpPr txBox="1"/>
          <p:nvPr/>
        </p:nvSpPr>
        <p:spPr>
          <a:xfrm>
            <a:off x="5301706" y="2383778"/>
            <a:ext cx="105156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10" name="Rechteck 9">
            <a:extLst>
              <a:ext uri="{FF2B5EF4-FFF2-40B4-BE49-F238E27FC236}">
                <a16:creationId xmlns:a16="http://schemas.microsoft.com/office/drawing/2014/main" id="{F2A7E596-0F1A-4B61-95AB-34F433ECFD88}"/>
              </a:ext>
            </a:extLst>
          </p:cNvPr>
          <p:cNvSpPr/>
          <p:nvPr/>
        </p:nvSpPr>
        <p:spPr>
          <a:xfrm>
            <a:off x="794358" y="1638412"/>
            <a:ext cx="9069421" cy="86177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3200" b="1" i="0" u="none" strike="noStrike" kern="1200" cap="none" spc="0" normalizeH="0" baseline="0" noProof="0" dirty="0">
                <a:ln>
                  <a:noFill/>
                </a:ln>
                <a:solidFill>
                  <a:prstClr val="black"/>
                </a:solidFill>
                <a:effectLst/>
                <a:uLnTx/>
                <a:uFillTx/>
                <a:latin typeface="Calibri" panose="020F0502020204030204"/>
                <a:ea typeface="+mn-ea"/>
                <a:cs typeface="+mn-cs"/>
              </a:rPr>
              <a:t>Aufstellen von Klassenregeln für die Lehrkraft</a:t>
            </a:r>
            <a:endParaRPr kumimoji="0" lang="de-DE" sz="1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1" i="0" u="none" strike="noStrike" kern="1200" cap="none" spc="0" normalizeH="0" baseline="0" noProof="0" dirty="0">
                <a:ln>
                  <a:noFill/>
                </a:ln>
                <a:solidFill>
                  <a:prstClr val="black"/>
                </a:solidFill>
                <a:effectLst/>
                <a:uLnTx/>
                <a:uFillTx/>
                <a:latin typeface="Calibri" panose="020F0502020204030204"/>
                <a:ea typeface="+mn-ea"/>
                <a:cs typeface="+mn-cs"/>
              </a:rPr>
              <a:t>Beispiele für Regeln für die Lehrerin bzw. den Lehrer</a:t>
            </a:r>
          </a:p>
        </p:txBody>
      </p:sp>
      <p:pic>
        <p:nvPicPr>
          <p:cNvPr id="7" name="Grafik 6">
            <a:extLst>
              <a:ext uri="{FF2B5EF4-FFF2-40B4-BE49-F238E27FC236}">
                <a16:creationId xmlns:a16="http://schemas.microsoft.com/office/drawing/2014/main" id="{29BB2DF7-73F7-4957-AC0D-5D2FD70768EB}"/>
              </a:ext>
            </a:extLst>
          </p:cNvPr>
          <p:cNvPicPr/>
          <p:nvPr/>
        </p:nvPicPr>
        <p:blipFill>
          <a:blip r:embed="rId2">
            <a:extLst>
              <a:ext uri="{28A0092B-C50C-407E-A947-70E740481C1C}">
                <a14:useLocalDpi xmlns:a14="http://schemas.microsoft.com/office/drawing/2010/main" val="0"/>
              </a:ext>
            </a:extLst>
          </a:blip>
          <a:stretch>
            <a:fillRect/>
          </a:stretch>
        </p:blipFill>
        <p:spPr>
          <a:xfrm rot="4522297">
            <a:off x="2496311" y="1951932"/>
            <a:ext cx="517104" cy="2121030"/>
          </a:xfrm>
          <a:prstGeom prst="rect">
            <a:avLst/>
          </a:prstGeom>
        </p:spPr>
      </p:pic>
      <p:pic>
        <p:nvPicPr>
          <p:cNvPr id="8" name="Grafik 7">
            <a:extLst>
              <a:ext uri="{FF2B5EF4-FFF2-40B4-BE49-F238E27FC236}">
                <a16:creationId xmlns:a16="http://schemas.microsoft.com/office/drawing/2014/main" id="{2254CDE5-DF37-4CE1-8AF3-9AC84BEC9E34}"/>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03089" y="535059"/>
            <a:ext cx="1148819" cy="1039217"/>
          </a:xfrm>
          <a:prstGeom prst="rect">
            <a:avLst/>
          </a:prstGeom>
          <a:noFill/>
          <a:ln>
            <a:noFill/>
          </a:ln>
        </p:spPr>
      </p:pic>
      <p:sp>
        <p:nvSpPr>
          <p:cNvPr id="11" name="Ellipse 10">
            <a:extLst>
              <a:ext uri="{FF2B5EF4-FFF2-40B4-BE49-F238E27FC236}">
                <a16:creationId xmlns:a16="http://schemas.microsoft.com/office/drawing/2014/main" id="{39FA6EED-3ED2-408F-8950-DAA9006B6245}"/>
              </a:ext>
            </a:extLst>
          </p:cNvPr>
          <p:cNvSpPr/>
          <p:nvPr/>
        </p:nvSpPr>
        <p:spPr>
          <a:xfrm>
            <a:off x="1645258" y="2500186"/>
            <a:ext cx="8184542" cy="4171662"/>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4800" b="0" i="0" u="none" strike="noStrike" kern="1200" cap="none" spc="0" normalizeH="0" baseline="0" noProof="0" dirty="0">
                <a:ln>
                  <a:noFill/>
                </a:ln>
                <a:solidFill>
                  <a:prstClr val="white"/>
                </a:solidFill>
                <a:effectLst/>
                <a:uLnTx/>
                <a:uFillTx/>
                <a:latin typeface="Comic Sans MS" panose="030F0702030302020204" pitchFamily="66" charset="0"/>
                <a:ea typeface="+mn-ea"/>
                <a:cs typeface="+mn-cs"/>
              </a:rPr>
              <a:t>Meine Lehrerin erklärt die Hausaufgabe geduldig und verständlich.</a:t>
            </a:r>
          </a:p>
        </p:txBody>
      </p:sp>
      <p:pic>
        <p:nvPicPr>
          <p:cNvPr id="12" name="Grafik 11">
            <a:extLst>
              <a:ext uri="{FF2B5EF4-FFF2-40B4-BE49-F238E27FC236}">
                <a16:creationId xmlns:a16="http://schemas.microsoft.com/office/drawing/2014/main" id="{39B84506-D7EE-4047-9AE8-18AC3DEB46D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47655" y="3785337"/>
            <a:ext cx="1434251" cy="1434251"/>
          </a:xfrm>
          <a:prstGeom prst="rect">
            <a:avLst/>
          </a:prstGeom>
        </p:spPr>
      </p:pic>
    </p:spTree>
    <p:extLst>
      <p:ext uri="{BB962C8B-B14F-4D97-AF65-F5344CB8AC3E}">
        <p14:creationId xmlns:p14="http://schemas.microsoft.com/office/powerpoint/2010/main" val="38232117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E26FBF8-B0C9-4DA9-9847-1F64F350A27C}"/>
              </a:ext>
            </a:extLst>
          </p:cNvPr>
          <p:cNvSpPr>
            <a:spLocks noGrp="1"/>
          </p:cNvSpPr>
          <p:nvPr>
            <p:ph type="title"/>
          </p:nvPr>
        </p:nvSpPr>
        <p:spPr>
          <a:solidFill>
            <a:schemeClr val="tx2">
              <a:lumMod val="75000"/>
            </a:schemeClr>
          </a:solidFill>
        </p:spPr>
        <p:txBody>
          <a:bodyPr>
            <a:normAutofit/>
          </a:bodyPr>
          <a:lstStyle/>
          <a:p>
            <a:r>
              <a:rPr lang="de-DE" sz="3200" dirty="0">
                <a:solidFill>
                  <a:schemeClr val="bg1">
                    <a:lumMod val="95000"/>
                  </a:schemeClr>
                </a:solidFill>
              </a:rPr>
              <a:t>                                               Materialien Good-Practice</a:t>
            </a:r>
          </a:p>
        </p:txBody>
      </p:sp>
      <p:sp>
        <p:nvSpPr>
          <p:cNvPr id="9" name="Textfeld 8">
            <a:extLst>
              <a:ext uri="{FF2B5EF4-FFF2-40B4-BE49-F238E27FC236}">
                <a16:creationId xmlns:a16="http://schemas.microsoft.com/office/drawing/2014/main" id="{99B82D92-A6F9-41EC-BCBE-21C171B8BE36}"/>
              </a:ext>
            </a:extLst>
          </p:cNvPr>
          <p:cNvSpPr txBox="1"/>
          <p:nvPr/>
        </p:nvSpPr>
        <p:spPr>
          <a:xfrm>
            <a:off x="5301706" y="2383778"/>
            <a:ext cx="10515600" cy="646331"/>
          </a:xfrm>
          <a:prstGeom prst="rect">
            <a:avLst/>
          </a:prstGeom>
          <a:noFill/>
        </p:spPr>
        <p:txBody>
          <a:bodyPr wrap="square" rtlCol="0">
            <a:spAutoFit/>
          </a:bodyPr>
          <a:lstStyle/>
          <a:p>
            <a:r>
              <a:rPr lang="de-DE" dirty="0"/>
              <a:t> </a:t>
            </a:r>
          </a:p>
          <a:p>
            <a:r>
              <a:rPr lang="de-DE" dirty="0"/>
              <a:t> </a:t>
            </a:r>
          </a:p>
        </p:txBody>
      </p:sp>
      <p:sp>
        <p:nvSpPr>
          <p:cNvPr id="10" name="Rechteck 9">
            <a:extLst>
              <a:ext uri="{FF2B5EF4-FFF2-40B4-BE49-F238E27FC236}">
                <a16:creationId xmlns:a16="http://schemas.microsoft.com/office/drawing/2014/main" id="{F2A7E596-0F1A-4B61-95AB-34F433ECFD88}"/>
              </a:ext>
            </a:extLst>
          </p:cNvPr>
          <p:cNvSpPr/>
          <p:nvPr/>
        </p:nvSpPr>
        <p:spPr>
          <a:xfrm>
            <a:off x="794358" y="1638412"/>
            <a:ext cx="8563001" cy="861774"/>
          </a:xfrm>
          <a:prstGeom prst="rect">
            <a:avLst/>
          </a:prstGeom>
        </p:spPr>
        <p:txBody>
          <a:bodyPr wrap="square">
            <a:spAutoFit/>
          </a:bodyPr>
          <a:lstStyle/>
          <a:p>
            <a:pPr lvl="0">
              <a:defRPr/>
            </a:pPr>
            <a:r>
              <a:rPr lang="de-DE" sz="3200" b="1" dirty="0">
                <a:solidFill>
                  <a:prstClr val="black"/>
                </a:solidFill>
              </a:rPr>
              <a:t>Aufstellen von Klassenregeln für die Lehrkraft</a:t>
            </a:r>
            <a:endParaRPr lang="de-DE" b="1" dirty="0">
              <a:solidFill>
                <a:prstClr val="black"/>
              </a:solidFill>
            </a:endParaRPr>
          </a:p>
          <a:p>
            <a:pPr lvl="0">
              <a:defRPr/>
            </a:pPr>
            <a:r>
              <a:rPr lang="de-DE" b="1" dirty="0">
                <a:solidFill>
                  <a:prstClr val="black"/>
                </a:solidFill>
              </a:rPr>
              <a:t>Beispiele für Regeln für die Lehrerin bzw. den Lehrer</a:t>
            </a:r>
          </a:p>
        </p:txBody>
      </p:sp>
      <p:pic>
        <p:nvPicPr>
          <p:cNvPr id="7" name="Grafik 6" descr="Ein Bild, das Tisch enthält.&#10;&#10;Automatisch generierte Beschreibung">
            <a:extLst>
              <a:ext uri="{FF2B5EF4-FFF2-40B4-BE49-F238E27FC236}">
                <a16:creationId xmlns:a16="http://schemas.microsoft.com/office/drawing/2014/main" id="{1CA6E288-A6CE-0FE5-4BC4-DEC689C32DE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25317" y="1914608"/>
            <a:ext cx="3452767" cy="4886413"/>
          </a:xfrm>
          <a:prstGeom prst="rect">
            <a:avLst/>
          </a:prstGeom>
        </p:spPr>
      </p:pic>
      <p:pic>
        <p:nvPicPr>
          <p:cNvPr id="8" name="Grafik 7">
            <a:extLst>
              <a:ext uri="{FF2B5EF4-FFF2-40B4-BE49-F238E27FC236}">
                <a16:creationId xmlns:a16="http://schemas.microsoft.com/office/drawing/2014/main" id="{D7E3EB7B-359B-46DA-A6C9-1B373BE29E51}"/>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03089" y="535059"/>
            <a:ext cx="1148819" cy="1039217"/>
          </a:xfrm>
          <a:prstGeom prst="rect">
            <a:avLst/>
          </a:prstGeom>
          <a:noFill/>
          <a:ln>
            <a:noFill/>
          </a:ln>
        </p:spPr>
      </p:pic>
      <p:sp>
        <p:nvSpPr>
          <p:cNvPr id="12" name="Ellipse 11">
            <a:extLst>
              <a:ext uri="{FF2B5EF4-FFF2-40B4-BE49-F238E27FC236}">
                <a16:creationId xmlns:a16="http://schemas.microsoft.com/office/drawing/2014/main" id="{B728E1FF-9EEA-4A3E-975D-A4E8277D680E}"/>
              </a:ext>
            </a:extLst>
          </p:cNvPr>
          <p:cNvSpPr/>
          <p:nvPr/>
        </p:nvSpPr>
        <p:spPr>
          <a:xfrm>
            <a:off x="212036" y="2579783"/>
            <a:ext cx="8184542" cy="4171662"/>
          </a:xfrm>
          <a:prstGeom prst="ellips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4800" b="0" i="0" u="none" strike="noStrike" kern="1200" cap="none" spc="0" normalizeH="0" baseline="0" noProof="0" dirty="0">
                <a:ln>
                  <a:noFill/>
                </a:ln>
                <a:solidFill>
                  <a:prstClr val="white"/>
                </a:solidFill>
                <a:effectLst/>
                <a:uLnTx/>
                <a:uFillTx/>
                <a:latin typeface="Comic Sans MS" panose="030F0702030302020204" pitchFamily="66" charset="0"/>
                <a:ea typeface="+mn-ea"/>
                <a:cs typeface="+mn-cs"/>
              </a:rPr>
              <a:t>Meine Lehrerin gibt mir Rückmeldung zu meiner Hausaufgabe .</a:t>
            </a:r>
          </a:p>
        </p:txBody>
      </p:sp>
      <p:pic>
        <p:nvPicPr>
          <p:cNvPr id="17" name="Grafik 16">
            <a:extLst>
              <a:ext uri="{FF2B5EF4-FFF2-40B4-BE49-F238E27FC236}">
                <a16:creationId xmlns:a16="http://schemas.microsoft.com/office/drawing/2014/main" id="{9FD8D75E-B775-4823-9B3F-8F2D00ACC99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0775" y="4041343"/>
            <a:ext cx="1287782" cy="1287782"/>
          </a:xfrm>
          <a:prstGeom prst="rect">
            <a:avLst/>
          </a:prstGeom>
        </p:spPr>
      </p:pic>
      <p:pic>
        <p:nvPicPr>
          <p:cNvPr id="18" name="Grafik 17">
            <a:extLst>
              <a:ext uri="{FF2B5EF4-FFF2-40B4-BE49-F238E27FC236}">
                <a16:creationId xmlns:a16="http://schemas.microsoft.com/office/drawing/2014/main" id="{8E032952-3F09-4CB7-97E8-B797DF00FEA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07170" y="4021722"/>
            <a:ext cx="1287783" cy="1287783"/>
          </a:xfrm>
          <a:prstGeom prst="rect">
            <a:avLst/>
          </a:prstGeom>
        </p:spPr>
      </p:pic>
    </p:spTree>
    <p:extLst>
      <p:ext uri="{BB962C8B-B14F-4D97-AF65-F5344CB8AC3E}">
        <p14:creationId xmlns:p14="http://schemas.microsoft.com/office/powerpoint/2010/main" val="28143806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E26FBF8-B0C9-4DA9-9847-1F64F350A27C}"/>
              </a:ext>
            </a:extLst>
          </p:cNvPr>
          <p:cNvSpPr>
            <a:spLocks noGrp="1"/>
          </p:cNvSpPr>
          <p:nvPr>
            <p:ph type="title"/>
          </p:nvPr>
        </p:nvSpPr>
        <p:spPr>
          <a:solidFill>
            <a:schemeClr val="tx2">
              <a:lumMod val="75000"/>
            </a:schemeClr>
          </a:solidFill>
        </p:spPr>
        <p:txBody>
          <a:bodyPr>
            <a:normAutofit/>
          </a:bodyPr>
          <a:lstStyle/>
          <a:p>
            <a:r>
              <a:rPr lang="de-DE" sz="3200" dirty="0">
                <a:solidFill>
                  <a:schemeClr val="bg1">
                    <a:lumMod val="95000"/>
                  </a:schemeClr>
                </a:solidFill>
              </a:rPr>
              <a:t>                                               Materialien Good-Practice</a:t>
            </a:r>
          </a:p>
        </p:txBody>
      </p:sp>
      <p:sp>
        <p:nvSpPr>
          <p:cNvPr id="9" name="Textfeld 8">
            <a:extLst>
              <a:ext uri="{FF2B5EF4-FFF2-40B4-BE49-F238E27FC236}">
                <a16:creationId xmlns:a16="http://schemas.microsoft.com/office/drawing/2014/main" id="{99B82D92-A6F9-41EC-BCBE-21C171B8BE36}"/>
              </a:ext>
            </a:extLst>
          </p:cNvPr>
          <p:cNvSpPr txBox="1"/>
          <p:nvPr/>
        </p:nvSpPr>
        <p:spPr>
          <a:xfrm>
            <a:off x="5301706" y="2383778"/>
            <a:ext cx="10515600" cy="646331"/>
          </a:xfrm>
          <a:prstGeom prst="rect">
            <a:avLst/>
          </a:prstGeom>
          <a:noFill/>
        </p:spPr>
        <p:txBody>
          <a:bodyPr wrap="square" rtlCol="0">
            <a:spAutoFit/>
          </a:bodyPr>
          <a:lstStyle/>
          <a:p>
            <a:r>
              <a:rPr lang="de-DE" dirty="0"/>
              <a:t> </a:t>
            </a:r>
          </a:p>
          <a:p>
            <a:r>
              <a:rPr lang="de-DE" dirty="0"/>
              <a:t> </a:t>
            </a:r>
          </a:p>
        </p:txBody>
      </p:sp>
      <p:sp>
        <p:nvSpPr>
          <p:cNvPr id="10" name="Rechteck 9">
            <a:extLst>
              <a:ext uri="{FF2B5EF4-FFF2-40B4-BE49-F238E27FC236}">
                <a16:creationId xmlns:a16="http://schemas.microsoft.com/office/drawing/2014/main" id="{F2A7E596-0F1A-4B61-95AB-34F433ECFD88}"/>
              </a:ext>
            </a:extLst>
          </p:cNvPr>
          <p:cNvSpPr/>
          <p:nvPr/>
        </p:nvSpPr>
        <p:spPr>
          <a:xfrm>
            <a:off x="794358" y="1638412"/>
            <a:ext cx="9599321" cy="861774"/>
          </a:xfrm>
          <a:prstGeom prst="rect">
            <a:avLst/>
          </a:prstGeom>
        </p:spPr>
        <p:txBody>
          <a:bodyPr wrap="square">
            <a:spAutoFit/>
          </a:bodyPr>
          <a:lstStyle/>
          <a:p>
            <a:pPr lvl="0">
              <a:defRPr/>
            </a:pPr>
            <a:r>
              <a:rPr lang="de-DE" sz="3200" b="1" dirty="0">
                <a:solidFill>
                  <a:prstClr val="black"/>
                </a:solidFill>
              </a:rPr>
              <a:t>Aufstellen von Klassenregeln für die Lehrkraft</a:t>
            </a:r>
            <a:endParaRPr lang="de-DE" b="1" dirty="0">
              <a:solidFill>
                <a:prstClr val="black"/>
              </a:solidFill>
            </a:endParaRPr>
          </a:p>
          <a:p>
            <a:pPr lvl="0">
              <a:defRPr/>
            </a:pPr>
            <a:r>
              <a:rPr lang="de-DE" b="1" dirty="0">
                <a:solidFill>
                  <a:prstClr val="black"/>
                </a:solidFill>
              </a:rPr>
              <a:t>Beispiele für Regeln für die Lehrerin bzw. den Lehrer</a:t>
            </a:r>
          </a:p>
        </p:txBody>
      </p:sp>
      <p:pic>
        <p:nvPicPr>
          <p:cNvPr id="7" name="Grafik 6">
            <a:extLst>
              <a:ext uri="{FF2B5EF4-FFF2-40B4-BE49-F238E27FC236}">
                <a16:creationId xmlns:a16="http://schemas.microsoft.com/office/drawing/2014/main" id="{2BDED624-AC93-4A26-A92A-3E7111AAF455}"/>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003089" y="535059"/>
            <a:ext cx="1148819" cy="1039217"/>
          </a:xfrm>
          <a:prstGeom prst="rect">
            <a:avLst/>
          </a:prstGeom>
          <a:noFill/>
          <a:ln>
            <a:noFill/>
          </a:ln>
        </p:spPr>
      </p:pic>
      <p:sp>
        <p:nvSpPr>
          <p:cNvPr id="8" name="Ellipse 7">
            <a:extLst>
              <a:ext uri="{FF2B5EF4-FFF2-40B4-BE49-F238E27FC236}">
                <a16:creationId xmlns:a16="http://schemas.microsoft.com/office/drawing/2014/main" id="{A225D3CA-8BBD-4B29-BF13-A7F4F98126D3}"/>
              </a:ext>
            </a:extLst>
          </p:cNvPr>
          <p:cNvSpPr/>
          <p:nvPr/>
        </p:nvSpPr>
        <p:spPr>
          <a:xfrm>
            <a:off x="2704987" y="2365156"/>
            <a:ext cx="8648813" cy="4357814"/>
          </a:xfrm>
          <a:prstGeom prst="ellips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4800" b="0" i="0" u="none" strike="noStrike" kern="1200" cap="none" spc="0" normalizeH="0" baseline="0" noProof="0" dirty="0">
                <a:ln>
                  <a:noFill/>
                </a:ln>
                <a:solidFill>
                  <a:prstClr val="white"/>
                </a:solidFill>
                <a:effectLst/>
                <a:uLnTx/>
                <a:uFillTx/>
                <a:latin typeface="Comic Sans MS" panose="030F0702030302020204" pitchFamily="66" charset="0"/>
                <a:ea typeface="+mn-ea"/>
                <a:cs typeface="+mn-cs"/>
              </a:rPr>
              <a:t>Meine Lehrerin fragt nach, wie es mir mit dem Lernen und der Hausaufgabe geht.</a:t>
            </a:r>
          </a:p>
        </p:txBody>
      </p:sp>
      <p:pic>
        <p:nvPicPr>
          <p:cNvPr id="13" name="Grafik 12">
            <a:extLst>
              <a:ext uri="{FF2B5EF4-FFF2-40B4-BE49-F238E27FC236}">
                <a16:creationId xmlns:a16="http://schemas.microsoft.com/office/drawing/2014/main" id="{6808F663-8402-4565-B598-A1FBD38FED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58681" y="4883085"/>
            <a:ext cx="1327841" cy="1075972"/>
          </a:xfrm>
          <a:prstGeom prst="rect">
            <a:avLst/>
          </a:prstGeom>
        </p:spPr>
      </p:pic>
    </p:spTree>
    <p:extLst>
      <p:ext uri="{BB962C8B-B14F-4D97-AF65-F5344CB8AC3E}">
        <p14:creationId xmlns:p14="http://schemas.microsoft.com/office/powerpoint/2010/main" val="42699039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E26FBF8-B0C9-4DA9-9847-1F64F350A27C}"/>
              </a:ext>
            </a:extLst>
          </p:cNvPr>
          <p:cNvSpPr>
            <a:spLocks noGrp="1"/>
          </p:cNvSpPr>
          <p:nvPr>
            <p:ph type="title"/>
          </p:nvPr>
        </p:nvSpPr>
        <p:spPr>
          <a:solidFill>
            <a:schemeClr val="tx2">
              <a:lumMod val="75000"/>
            </a:schemeClr>
          </a:solidFill>
        </p:spPr>
        <p:txBody>
          <a:bodyPr>
            <a:normAutofit/>
          </a:bodyPr>
          <a:lstStyle/>
          <a:p>
            <a:r>
              <a:rPr lang="de-DE" sz="3200" dirty="0">
                <a:solidFill>
                  <a:schemeClr val="bg1">
                    <a:lumMod val="95000"/>
                  </a:schemeClr>
                </a:solidFill>
              </a:rPr>
              <a:t>                                               Materialien Good-Practice</a:t>
            </a:r>
          </a:p>
        </p:txBody>
      </p:sp>
      <p:sp>
        <p:nvSpPr>
          <p:cNvPr id="9" name="Textfeld 8">
            <a:extLst>
              <a:ext uri="{FF2B5EF4-FFF2-40B4-BE49-F238E27FC236}">
                <a16:creationId xmlns:a16="http://schemas.microsoft.com/office/drawing/2014/main" id="{99B82D92-A6F9-41EC-BCBE-21C171B8BE36}"/>
              </a:ext>
            </a:extLst>
          </p:cNvPr>
          <p:cNvSpPr txBox="1"/>
          <p:nvPr/>
        </p:nvSpPr>
        <p:spPr>
          <a:xfrm>
            <a:off x="5301706" y="2383778"/>
            <a:ext cx="10515600" cy="646331"/>
          </a:xfrm>
          <a:prstGeom prst="rect">
            <a:avLst/>
          </a:prstGeom>
          <a:noFill/>
        </p:spPr>
        <p:txBody>
          <a:bodyPr wrap="square" rtlCol="0">
            <a:spAutoFit/>
          </a:bodyPr>
          <a:lstStyle/>
          <a:p>
            <a:r>
              <a:rPr lang="de-DE" dirty="0"/>
              <a:t> </a:t>
            </a:r>
          </a:p>
          <a:p>
            <a:r>
              <a:rPr lang="de-DE" dirty="0"/>
              <a:t> </a:t>
            </a:r>
          </a:p>
        </p:txBody>
      </p:sp>
      <p:sp>
        <p:nvSpPr>
          <p:cNvPr id="10" name="Rechteck 9">
            <a:extLst>
              <a:ext uri="{FF2B5EF4-FFF2-40B4-BE49-F238E27FC236}">
                <a16:creationId xmlns:a16="http://schemas.microsoft.com/office/drawing/2014/main" id="{F2A7E596-0F1A-4B61-95AB-34F433ECFD88}"/>
              </a:ext>
            </a:extLst>
          </p:cNvPr>
          <p:cNvSpPr/>
          <p:nvPr/>
        </p:nvSpPr>
        <p:spPr>
          <a:xfrm>
            <a:off x="794358" y="1638412"/>
            <a:ext cx="9599321" cy="861774"/>
          </a:xfrm>
          <a:prstGeom prst="rect">
            <a:avLst/>
          </a:prstGeom>
        </p:spPr>
        <p:txBody>
          <a:bodyPr wrap="square">
            <a:spAutoFit/>
          </a:bodyPr>
          <a:lstStyle/>
          <a:p>
            <a:pPr lvl="0">
              <a:defRPr/>
            </a:pPr>
            <a:r>
              <a:rPr lang="de-DE" sz="3200" b="1" dirty="0">
                <a:solidFill>
                  <a:prstClr val="black"/>
                </a:solidFill>
              </a:rPr>
              <a:t>Aufstellen von Klassenregeln für die Lehrkraft</a:t>
            </a:r>
            <a:endParaRPr lang="de-DE" b="1" dirty="0">
              <a:solidFill>
                <a:prstClr val="black"/>
              </a:solidFill>
            </a:endParaRPr>
          </a:p>
          <a:p>
            <a:pPr lvl="0">
              <a:defRPr/>
            </a:pPr>
            <a:r>
              <a:rPr lang="de-DE" b="1" dirty="0">
                <a:solidFill>
                  <a:prstClr val="black"/>
                </a:solidFill>
              </a:rPr>
              <a:t>Beispiele für Regeln für die Lehrerin bzw. den Lehrer</a:t>
            </a:r>
          </a:p>
        </p:txBody>
      </p:sp>
      <p:pic>
        <p:nvPicPr>
          <p:cNvPr id="7" name="Grafik 6">
            <a:extLst>
              <a:ext uri="{FF2B5EF4-FFF2-40B4-BE49-F238E27FC236}">
                <a16:creationId xmlns:a16="http://schemas.microsoft.com/office/drawing/2014/main" id="{22AE37F5-8068-474F-AEFC-A71704396FC6}"/>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003089" y="535059"/>
            <a:ext cx="1148819" cy="1039217"/>
          </a:xfrm>
          <a:prstGeom prst="rect">
            <a:avLst/>
          </a:prstGeom>
          <a:noFill/>
          <a:ln>
            <a:noFill/>
          </a:ln>
        </p:spPr>
      </p:pic>
      <p:sp>
        <p:nvSpPr>
          <p:cNvPr id="8" name="Ellipse 7">
            <a:extLst>
              <a:ext uri="{FF2B5EF4-FFF2-40B4-BE49-F238E27FC236}">
                <a16:creationId xmlns:a16="http://schemas.microsoft.com/office/drawing/2014/main" id="{3C309D65-91EB-4416-9B02-3D7ACEEA1C4D}"/>
              </a:ext>
            </a:extLst>
          </p:cNvPr>
          <p:cNvSpPr/>
          <p:nvPr/>
        </p:nvSpPr>
        <p:spPr>
          <a:xfrm>
            <a:off x="1645258" y="2500186"/>
            <a:ext cx="8184542" cy="4171662"/>
          </a:xfrm>
          <a:prstGeom prst="ellipse">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4800" b="0" i="0" u="none" strike="noStrike" kern="1200" cap="none" spc="0" normalizeH="0" baseline="0" noProof="0" dirty="0">
                <a:ln>
                  <a:noFill/>
                </a:ln>
                <a:solidFill>
                  <a:prstClr val="white"/>
                </a:solidFill>
                <a:effectLst/>
                <a:uLnTx/>
                <a:uFillTx/>
                <a:latin typeface="Comic Sans MS" panose="030F0702030302020204" pitchFamily="66" charset="0"/>
                <a:ea typeface="+mn-ea"/>
                <a:cs typeface="+mn-cs"/>
              </a:rPr>
              <a:t>Meine Lehrerin behandelt alle Kinder gerecht.</a:t>
            </a:r>
          </a:p>
        </p:txBody>
      </p:sp>
      <p:pic>
        <p:nvPicPr>
          <p:cNvPr id="5" name="Grafik 4">
            <a:extLst>
              <a:ext uri="{FF2B5EF4-FFF2-40B4-BE49-F238E27FC236}">
                <a16:creationId xmlns:a16="http://schemas.microsoft.com/office/drawing/2014/main" id="{5EDECF9C-8DF2-47C3-81FC-2626AB4F4B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60540" y="3727838"/>
            <a:ext cx="1806486" cy="1806486"/>
          </a:xfrm>
          <a:prstGeom prst="rect">
            <a:avLst/>
          </a:prstGeom>
        </p:spPr>
      </p:pic>
    </p:spTree>
    <p:extLst>
      <p:ext uri="{BB962C8B-B14F-4D97-AF65-F5344CB8AC3E}">
        <p14:creationId xmlns:p14="http://schemas.microsoft.com/office/powerpoint/2010/main" val="33425405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E26FBF8-B0C9-4DA9-9847-1F64F350A27C}"/>
              </a:ext>
            </a:extLst>
          </p:cNvPr>
          <p:cNvSpPr>
            <a:spLocks noGrp="1"/>
          </p:cNvSpPr>
          <p:nvPr>
            <p:ph type="title"/>
          </p:nvPr>
        </p:nvSpPr>
        <p:spPr>
          <a:solidFill>
            <a:schemeClr val="tx2">
              <a:lumMod val="75000"/>
            </a:schemeClr>
          </a:solidFill>
        </p:spPr>
        <p:txBody>
          <a:bodyPr>
            <a:normAutofit/>
          </a:bodyPr>
          <a:lstStyle/>
          <a:p>
            <a:r>
              <a:rPr lang="de-DE" sz="3200" dirty="0">
                <a:solidFill>
                  <a:schemeClr val="bg1">
                    <a:lumMod val="95000"/>
                  </a:schemeClr>
                </a:solidFill>
              </a:rPr>
              <a:t>                                               Materialien Good-Practice</a:t>
            </a:r>
          </a:p>
        </p:txBody>
      </p:sp>
      <p:sp>
        <p:nvSpPr>
          <p:cNvPr id="9" name="Textfeld 8">
            <a:extLst>
              <a:ext uri="{FF2B5EF4-FFF2-40B4-BE49-F238E27FC236}">
                <a16:creationId xmlns:a16="http://schemas.microsoft.com/office/drawing/2014/main" id="{99B82D92-A6F9-41EC-BCBE-21C171B8BE36}"/>
              </a:ext>
            </a:extLst>
          </p:cNvPr>
          <p:cNvSpPr txBox="1"/>
          <p:nvPr/>
        </p:nvSpPr>
        <p:spPr>
          <a:xfrm>
            <a:off x="869950" y="1817517"/>
            <a:ext cx="6680920" cy="4570482"/>
          </a:xfrm>
          <a:prstGeom prst="rect">
            <a:avLst/>
          </a:prstGeom>
          <a:noFill/>
        </p:spPr>
        <p:txBody>
          <a:bodyPr wrap="square" rtlCol="0">
            <a:spAutoFit/>
          </a:bodyPr>
          <a:lstStyle/>
          <a:p>
            <a:pPr lvl="0">
              <a:defRPr/>
            </a:pPr>
            <a:r>
              <a:rPr lang="de-DE" sz="3200" b="1" dirty="0">
                <a:solidFill>
                  <a:prstClr val="black"/>
                </a:solidFill>
              </a:rPr>
              <a:t>Aufstellen von Klassenregeln</a:t>
            </a:r>
          </a:p>
          <a:p>
            <a:pPr lvl="0">
              <a:defRPr/>
            </a:pPr>
            <a:endParaRPr lang="de-DE" b="1" dirty="0">
              <a:solidFill>
                <a:prstClr val="black"/>
              </a:solidFill>
            </a:endParaRPr>
          </a:p>
          <a:p>
            <a:pPr lvl="0">
              <a:defRPr/>
            </a:pPr>
            <a:r>
              <a:rPr lang="de-DE" b="1" dirty="0">
                <a:solidFill>
                  <a:prstClr val="black"/>
                </a:solidFill>
              </a:rPr>
              <a:t>Sammeln möglicher Regeln für die Arbeit in der Klasse</a:t>
            </a:r>
          </a:p>
          <a:p>
            <a:pPr lvl="0">
              <a:defRPr/>
            </a:pPr>
            <a:endParaRPr lang="de-DE" dirty="0">
              <a:solidFill>
                <a:prstClr val="black"/>
              </a:solidFill>
              <a:latin typeface="Calibri" panose="020F0502020204030204"/>
            </a:endParaRPr>
          </a:p>
          <a:p>
            <a:pPr>
              <a:spcAft>
                <a:spcPts val="1000"/>
              </a:spcAft>
            </a:pPr>
            <a:r>
              <a:rPr lang="de-DE" dirty="0">
                <a:solidFill>
                  <a:prstClr val="black"/>
                </a:solidFill>
              </a:rPr>
              <a:t>Im Klassenrat wird über die Bedeutung verbindlicher Regeln diskutiert. Die Schülerinnen und Schüler schlagen für sie bedeutsame Regeln für die Klasse und die Lehrkraft vor. Die Kinder oder die Lehrkraft notieren diese auf Wortkarten. </a:t>
            </a:r>
          </a:p>
          <a:p>
            <a:pPr>
              <a:spcAft>
                <a:spcPts val="1000"/>
              </a:spcAft>
            </a:pPr>
            <a:r>
              <a:rPr lang="de-DE" dirty="0">
                <a:solidFill>
                  <a:prstClr val="black"/>
                </a:solidFill>
              </a:rPr>
              <a:t>Nach der Ideensammlung werden die Vorschläge diskutiert. Dazu ist eine Gewichtung durch das Legen von Muggelsteinen möglich. </a:t>
            </a:r>
          </a:p>
          <a:p>
            <a:pPr>
              <a:spcAft>
                <a:spcPts val="1000"/>
              </a:spcAft>
            </a:pPr>
            <a:r>
              <a:rPr lang="de-DE" dirty="0">
                <a:solidFill>
                  <a:prstClr val="black"/>
                </a:solidFill>
              </a:rPr>
              <a:t>Abschließend wird gemeinsam beschlossen, welche Regeln für die Klasse gelten sollen</a:t>
            </a:r>
            <a:r>
              <a:rPr lang="de-DE" sz="1800" b="1" dirty="0">
                <a:solidFill>
                  <a:srgbClr val="31849B"/>
                </a:solidFill>
                <a:effectLst/>
                <a:latin typeface="Calibri" panose="020F0502020204030204" pitchFamily="34" charset="0"/>
                <a:ea typeface="Calibri" panose="020F0502020204030204" pitchFamily="34" charset="0"/>
                <a:cs typeface="Times New Roman" panose="02020603050405020304" pitchFamily="18" charset="0"/>
              </a:rPr>
              <a:t>.</a:t>
            </a:r>
          </a:p>
          <a:p>
            <a:pPr>
              <a:spcAft>
                <a:spcPts val="1000"/>
              </a:spcAft>
            </a:pPr>
            <a:r>
              <a:rPr lang="de-DE" dirty="0">
                <a:latin typeface="Calibri" panose="020F0502020204030204" pitchFamily="34" charset="0"/>
                <a:ea typeface="Calibri" panose="020F0502020204030204" pitchFamily="34" charset="0"/>
                <a:cs typeface="Times New Roman" panose="02020603050405020304" pitchFamily="18" charset="0"/>
              </a:rPr>
              <a:t>Hier kann nun die Gestaltung der Regeln für den Aushang am Computer erfolgen.</a:t>
            </a: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Textfeld 3">
            <a:extLst>
              <a:ext uri="{FF2B5EF4-FFF2-40B4-BE49-F238E27FC236}">
                <a16:creationId xmlns:a16="http://schemas.microsoft.com/office/drawing/2014/main" id="{99238BF9-EB6D-4BD6-9BDE-FAD291E46268}"/>
              </a:ext>
            </a:extLst>
          </p:cNvPr>
          <p:cNvSpPr txBox="1"/>
          <p:nvPr/>
        </p:nvSpPr>
        <p:spPr>
          <a:xfrm flipH="1">
            <a:off x="8026400" y="2636679"/>
            <a:ext cx="3016250" cy="1169551"/>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de-DE" sz="1400" b="0" i="0" u="none" strike="noStrike" kern="1200" cap="none" spc="0" normalizeH="0" baseline="0" noProof="0" dirty="0">
              <a:ln>
                <a:noFill/>
              </a:ln>
              <a:solidFill>
                <a:srgbClr val="70AD47">
                  <a:lumMod val="50000"/>
                </a:srgbClr>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de-DE" sz="1400" b="0" i="0" u="none" strike="noStrike" kern="1200" cap="none" spc="0" normalizeH="0" baseline="0" noProof="0" dirty="0">
              <a:ln>
                <a:noFill/>
              </a:ln>
              <a:solidFill>
                <a:srgbClr val="70AD47">
                  <a:lumMod val="50000"/>
                </a:srgbClr>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de-DE" sz="1400" b="0" i="0" u="none" strike="noStrike" kern="1200" cap="none" spc="0" normalizeH="0" baseline="0" noProof="0" dirty="0">
              <a:ln>
                <a:noFill/>
              </a:ln>
              <a:solidFill>
                <a:srgbClr val="70AD47">
                  <a:lumMod val="50000"/>
                </a:srgbClr>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de-DE" sz="1400" b="0" i="0" u="none" strike="noStrike" kern="1200" cap="none" spc="0" normalizeH="0" baseline="0" noProof="0" dirty="0">
              <a:ln>
                <a:noFill/>
              </a:ln>
              <a:solidFill>
                <a:srgbClr val="70AD47">
                  <a:lumMod val="50000"/>
                </a:srgbClr>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de-DE" sz="1400" b="0" i="0" u="none" strike="noStrike" kern="1200" cap="none" spc="0" normalizeH="0" baseline="0" noProof="0" dirty="0">
              <a:ln>
                <a:noFill/>
              </a:ln>
              <a:solidFill>
                <a:srgbClr val="70AD47">
                  <a:lumMod val="50000"/>
                </a:srgbClr>
              </a:solidFill>
              <a:effectLst/>
              <a:uLnTx/>
              <a:uFillTx/>
              <a:latin typeface="Calibri" panose="020F0502020204030204"/>
              <a:ea typeface="+mn-ea"/>
              <a:cs typeface="+mn-cs"/>
            </a:endParaRPr>
          </a:p>
        </p:txBody>
      </p:sp>
      <p:sp>
        <p:nvSpPr>
          <p:cNvPr id="13" name="Stern: 5 Zacken 12">
            <a:extLst>
              <a:ext uri="{FF2B5EF4-FFF2-40B4-BE49-F238E27FC236}">
                <a16:creationId xmlns:a16="http://schemas.microsoft.com/office/drawing/2014/main" id="{9335E4A6-0F06-47C3-8FE9-A3EBE12BC18F}"/>
              </a:ext>
            </a:extLst>
          </p:cNvPr>
          <p:cNvSpPr/>
          <p:nvPr/>
        </p:nvSpPr>
        <p:spPr>
          <a:xfrm>
            <a:off x="9085973" y="5876979"/>
            <a:ext cx="652005" cy="567211"/>
          </a:xfrm>
          <a:prstGeom prst="star5">
            <a:avLst>
              <a:gd name="adj" fmla="val 25831"/>
              <a:gd name="hf" fmla="val 105146"/>
              <a:gd name="vf" fmla="val 110557"/>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600" b="0" i="0" u="none" strike="noStrike" kern="1200" cap="none" spc="0" normalizeH="0" baseline="0" noProof="0" dirty="0">
              <a:ln>
                <a:noFill/>
              </a:ln>
              <a:solidFill>
                <a:prstClr val="white">
                  <a:lumMod val="95000"/>
                </a:prstClr>
              </a:solidFill>
              <a:effectLst/>
              <a:uLnTx/>
              <a:uFillTx/>
              <a:latin typeface="Calibri" panose="020F0502020204030204"/>
              <a:ea typeface="+mn-ea"/>
              <a:cs typeface="+mn-cs"/>
            </a:endParaRPr>
          </a:p>
        </p:txBody>
      </p:sp>
      <p:sp>
        <p:nvSpPr>
          <p:cNvPr id="7" name="Stern: 5 Zacken 6">
            <a:extLst>
              <a:ext uri="{FF2B5EF4-FFF2-40B4-BE49-F238E27FC236}">
                <a16:creationId xmlns:a16="http://schemas.microsoft.com/office/drawing/2014/main" id="{E00D5DD8-C237-44A3-8346-EFE1F1C3476B}"/>
              </a:ext>
            </a:extLst>
          </p:cNvPr>
          <p:cNvSpPr/>
          <p:nvPr/>
        </p:nvSpPr>
        <p:spPr>
          <a:xfrm>
            <a:off x="9737978" y="1972462"/>
            <a:ext cx="530225" cy="427454"/>
          </a:xfrm>
          <a:prstGeom prst="star5">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6" name="Grafik 5">
            <a:extLst>
              <a:ext uri="{FF2B5EF4-FFF2-40B4-BE49-F238E27FC236}">
                <a16:creationId xmlns:a16="http://schemas.microsoft.com/office/drawing/2014/main" id="{CCCFAF31-20E4-B6F5-9452-63E8912D19A6}"/>
              </a:ext>
            </a:extLst>
          </p:cNvPr>
          <p:cNvPicPr>
            <a:picLocks noChangeAspect="1"/>
          </p:cNvPicPr>
          <p:nvPr/>
        </p:nvPicPr>
        <p:blipFill>
          <a:blip r:embed="rId2"/>
          <a:stretch>
            <a:fillRect/>
          </a:stretch>
        </p:blipFill>
        <p:spPr>
          <a:xfrm rot="1893637">
            <a:off x="8126334" y="2754557"/>
            <a:ext cx="3095988" cy="2958727"/>
          </a:xfrm>
          <a:prstGeom prst="rect">
            <a:avLst/>
          </a:prstGeom>
        </p:spPr>
      </p:pic>
      <p:pic>
        <p:nvPicPr>
          <p:cNvPr id="10" name="Grafik 9">
            <a:extLst>
              <a:ext uri="{FF2B5EF4-FFF2-40B4-BE49-F238E27FC236}">
                <a16:creationId xmlns:a16="http://schemas.microsoft.com/office/drawing/2014/main" id="{5A920A22-EAEF-4D3F-AC8F-F0D6CAA4A14A}"/>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03089" y="535059"/>
            <a:ext cx="1148819" cy="1039217"/>
          </a:xfrm>
          <a:prstGeom prst="rect">
            <a:avLst/>
          </a:prstGeom>
          <a:noFill/>
          <a:ln>
            <a:noFill/>
          </a:ln>
        </p:spPr>
      </p:pic>
    </p:spTree>
    <p:extLst>
      <p:ext uri="{BB962C8B-B14F-4D97-AF65-F5344CB8AC3E}">
        <p14:creationId xmlns:p14="http://schemas.microsoft.com/office/powerpoint/2010/main" val="15154938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E26FBF8-B0C9-4DA9-9847-1F64F350A27C}"/>
              </a:ext>
            </a:extLst>
          </p:cNvPr>
          <p:cNvSpPr>
            <a:spLocks noGrp="1"/>
          </p:cNvSpPr>
          <p:nvPr>
            <p:ph type="title"/>
          </p:nvPr>
        </p:nvSpPr>
        <p:spPr>
          <a:xfrm>
            <a:off x="838200" y="365125"/>
            <a:ext cx="10867960" cy="1325563"/>
          </a:xfrm>
          <a:solidFill>
            <a:schemeClr val="tx2">
              <a:lumMod val="75000"/>
            </a:schemeClr>
          </a:solidFill>
        </p:spPr>
        <p:txBody>
          <a:bodyPr>
            <a:normAutofit/>
          </a:bodyPr>
          <a:lstStyle/>
          <a:p>
            <a:r>
              <a:rPr lang="de-DE" sz="3200" dirty="0">
                <a:solidFill>
                  <a:schemeClr val="bg1">
                    <a:lumMod val="95000"/>
                  </a:schemeClr>
                </a:solidFill>
              </a:rPr>
              <a:t>                                               Materialien Good-Practice</a:t>
            </a:r>
          </a:p>
        </p:txBody>
      </p:sp>
      <p:sp>
        <p:nvSpPr>
          <p:cNvPr id="9" name="Textfeld 8">
            <a:extLst>
              <a:ext uri="{FF2B5EF4-FFF2-40B4-BE49-F238E27FC236}">
                <a16:creationId xmlns:a16="http://schemas.microsoft.com/office/drawing/2014/main" id="{99B82D92-A6F9-41EC-BCBE-21C171B8BE36}"/>
              </a:ext>
            </a:extLst>
          </p:cNvPr>
          <p:cNvSpPr txBox="1"/>
          <p:nvPr/>
        </p:nvSpPr>
        <p:spPr>
          <a:xfrm>
            <a:off x="744368" y="1811822"/>
            <a:ext cx="5053118" cy="4739759"/>
          </a:xfrm>
          <a:prstGeom prst="rect">
            <a:avLst/>
          </a:prstGeom>
          <a:noFill/>
        </p:spPr>
        <p:txBody>
          <a:bodyPr wrap="square" rtlCol="0">
            <a:spAutoFit/>
          </a:bodyPr>
          <a:lstStyle/>
          <a:p>
            <a:pPr lvl="0">
              <a:defRPr/>
            </a:pPr>
            <a:r>
              <a:rPr lang="de-DE" sz="3200" b="1" dirty="0">
                <a:solidFill>
                  <a:prstClr val="black"/>
                </a:solidFill>
              </a:rPr>
              <a:t>Aufstellen von Klassenregeln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black"/>
              </a:solidFill>
              <a:effectLst/>
              <a:uLnTx/>
              <a:uFillTx/>
              <a:ea typeface="+mn-ea"/>
              <a:cs typeface="+mn-cs"/>
            </a:endParaRPr>
          </a:p>
          <a:p>
            <a:pPr marR="0" lvl="0" algn="l" defTabSz="914400" rtl="0" eaLnBrk="1" fontAlgn="auto" latinLnBrk="0" hangingPunct="1">
              <a:lnSpc>
                <a:spcPct val="100000"/>
              </a:lnSpc>
              <a:spcBef>
                <a:spcPts val="0"/>
              </a:spcBef>
              <a:spcAft>
                <a:spcPts val="0"/>
              </a:spcAft>
              <a:buClrTx/>
              <a:buSzTx/>
              <a:tabLst/>
              <a:defRPr/>
            </a:pPr>
            <a:r>
              <a:rPr lang="de-DE" b="1" dirty="0">
                <a:solidFill>
                  <a:prstClr val="black"/>
                </a:solidFill>
              </a:rPr>
              <a:t>Bewerten und Ordnen der gefundenen Regeln</a:t>
            </a:r>
          </a:p>
          <a:p>
            <a:pPr marR="0" lvl="0" algn="l" defTabSz="914400" rtl="0" eaLnBrk="1" fontAlgn="auto" latinLnBrk="0" hangingPunct="1">
              <a:lnSpc>
                <a:spcPct val="100000"/>
              </a:lnSpc>
              <a:spcBef>
                <a:spcPts val="0"/>
              </a:spcBef>
              <a:spcAft>
                <a:spcPts val="0"/>
              </a:spcAft>
              <a:buClrTx/>
              <a:buSzTx/>
              <a:tabLst/>
              <a:defRPr/>
            </a:pPr>
            <a:endParaRPr lang="de-DE" sz="1800" b="1" dirty="0">
              <a:solidFill>
                <a:prstClr val="black"/>
              </a:solidFill>
              <a:effectLst/>
              <a:ea typeface="Gill Sans MT" panose="020B0502020104020203" pitchFamily="34" charset="0"/>
              <a:cs typeface="Gill Sans MT" panose="020B0502020104020203" pitchFamily="34" charset="0"/>
            </a:endParaRPr>
          </a:p>
          <a:p>
            <a:pPr marR="0" lvl="0" algn="l" defTabSz="914400" rtl="0" eaLnBrk="1" fontAlgn="auto" latinLnBrk="0" hangingPunct="1">
              <a:lnSpc>
                <a:spcPct val="100000"/>
              </a:lnSpc>
              <a:spcBef>
                <a:spcPts val="0"/>
              </a:spcBef>
              <a:spcAft>
                <a:spcPts val="0"/>
              </a:spcAft>
              <a:buClrTx/>
              <a:buSzTx/>
              <a:tabLst/>
              <a:defRPr/>
            </a:pPr>
            <a:r>
              <a:rPr lang="de-DE" sz="1800" dirty="0">
                <a:effectLst/>
                <a:ea typeface="Gill Sans MT" panose="020B0502020104020203" pitchFamily="34" charset="0"/>
                <a:cs typeface="Gill Sans MT" panose="020B0502020104020203" pitchFamily="34" charset="0"/>
              </a:rPr>
              <a:t>Nach der gemeinsamen Entwicklung der Klassenregeln bewertet jede Schülerin bzw. jeder Schüler, wie die </a:t>
            </a:r>
            <a:r>
              <a:rPr lang="de-DE" dirty="0">
                <a:ea typeface="Gill Sans MT" panose="020B0502020104020203" pitchFamily="34" charset="0"/>
                <a:cs typeface="Gill Sans MT" panose="020B0502020104020203" pitchFamily="34" charset="0"/>
              </a:rPr>
              <a:t>erarbeiteten Regeln von der Klasse momentan eingehalten werden. </a:t>
            </a:r>
            <a:r>
              <a:rPr lang="de-DE" sz="1800" dirty="0">
                <a:effectLst/>
                <a:ea typeface="Gill Sans MT" panose="020B0502020104020203" pitchFamily="34" charset="0"/>
                <a:cs typeface="Gill Sans MT" panose="020B0502020104020203" pitchFamily="34" charset="0"/>
              </a:rPr>
              <a:t>Diese Bewertung erfolgt durch das Legen von Muggelsteinen.</a:t>
            </a:r>
          </a:p>
          <a:p>
            <a:pPr marR="0" lvl="0" algn="l" defTabSz="914400" rtl="0" eaLnBrk="1" fontAlgn="auto" latinLnBrk="0" hangingPunct="1">
              <a:lnSpc>
                <a:spcPct val="100000"/>
              </a:lnSpc>
              <a:spcBef>
                <a:spcPts val="0"/>
              </a:spcBef>
              <a:spcAft>
                <a:spcPts val="0"/>
              </a:spcAft>
              <a:buClrTx/>
              <a:buSzTx/>
              <a:tabLst/>
              <a:defRPr/>
            </a:pPr>
            <a:endParaRPr lang="de-DE" sz="1800" dirty="0">
              <a:effectLst/>
              <a:ea typeface="Gill Sans MT" panose="020B0502020104020203" pitchFamily="34" charset="0"/>
              <a:cs typeface="Gill Sans MT" panose="020B0502020104020203" pitchFamily="34" charset="0"/>
            </a:endParaRPr>
          </a:p>
          <a:p>
            <a:pPr marR="0" lvl="0" algn="l" defTabSz="914400" rtl="0" eaLnBrk="1" fontAlgn="auto" latinLnBrk="0" hangingPunct="1">
              <a:lnSpc>
                <a:spcPct val="100000"/>
              </a:lnSpc>
              <a:spcBef>
                <a:spcPts val="0"/>
              </a:spcBef>
              <a:spcAft>
                <a:spcPts val="0"/>
              </a:spcAft>
              <a:buClrTx/>
              <a:buSzTx/>
              <a:tabLst/>
              <a:defRPr/>
            </a:pPr>
            <a:r>
              <a:rPr lang="de-DE" dirty="0">
                <a:ea typeface="Gill Sans MT" panose="020B0502020104020203" pitchFamily="34" charset="0"/>
                <a:cs typeface="Gill Sans MT" panose="020B0502020104020203" pitchFamily="34" charset="0"/>
              </a:rPr>
              <a:t>Je nach Zahl der Muggelsteine werden diese den </a:t>
            </a:r>
            <a:r>
              <a:rPr lang="de-DE" sz="1800" dirty="0">
                <a:effectLst/>
                <a:ea typeface="Gill Sans MT" panose="020B0502020104020203" pitchFamily="34" charset="0"/>
                <a:cs typeface="Gill Sans MT" panose="020B0502020104020203" pitchFamily="34" charset="0"/>
              </a:rPr>
              <a:t>drei Reﬂexionssymbolen (</a:t>
            </a:r>
            <a:r>
              <a:rPr lang="de-DE" dirty="0">
                <a:ea typeface="Gill Sans MT" panose="020B0502020104020203" pitchFamily="34" charset="0"/>
                <a:cs typeface="Gill Sans MT" panose="020B0502020104020203" pitchFamily="34" charset="0"/>
              </a:rPr>
              <a:t>sehr gut = Stern, mittel = neutraler Smiley, noch nicht gut genug = Baustelle) </a:t>
            </a:r>
            <a:r>
              <a:rPr lang="de-DE" sz="1800" dirty="0">
                <a:effectLst/>
                <a:ea typeface="Gill Sans MT" panose="020B0502020104020203" pitchFamily="34" charset="0"/>
                <a:cs typeface="Gill Sans MT" panose="020B0502020104020203" pitchFamily="34" charset="0"/>
              </a:rPr>
              <a:t>zugeordnet und anschließend </a:t>
            </a:r>
            <a:r>
              <a:rPr lang="de-DE" dirty="0">
                <a:ea typeface="Gill Sans MT" panose="020B0502020104020203" pitchFamily="34" charset="0"/>
                <a:cs typeface="Gill Sans MT" panose="020B0502020104020203" pitchFamily="34" charset="0"/>
              </a:rPr>
              <a:t>neben den entsprechenden</a:t>
            </a:r>
            <a:r>
              <a:rPr lang="de-DE" sz="1800" dirty="0">
                <a:effectLst/>
                <a:ea typeface="Gill Sans MT" panose="020B0502020104020203" pitchFamily="34" charset="0"/>
                <a:cs typeface="Gill Sans MT" panose="020B0502020104020203" pitchFamily="34" charset="0"/>
              </a:rPr>
              <a:t> Kategorien an der</a:t>
            </a:r>
            <a:r>
              <a:rPr lang="de-DE" sz="1800" spc="-25" dirty="0">
                <a:effectLst/>
                <a:ea typeface="Gill Sans MT" panose="020B0502020104020203" pitchFamily="34" charset="0"/>
                <a:cs typeface="Gill Sans MT" panose="020B0502020104020203" pitchFamily="34" charset="0"/>
              </a:rPr>
              <a:t> </a:t>
            </a:r>
            <a:r>
              <a:rPr lang="de-DE" sz="1800" dirty="0">
                <a:effectLst/>
                <a:ea typeface="Gill Sans MT" panose="020B0502020104020203" pitchFamily="34" charset="0"/>
                <a:cs typeface="Gill Sans MT" panose="020B0502020104020203" pitchFamily="34" charset="0"/>
              </a:rPr>
              <a:t>Wand aufgehängt.</a:t>
            </a:r>
            <a:endParaRPr kumimoji="0" lang="de-DE" sz="1800" b="0" i="0" u="none" strike="noStrike" kern="1200" cap="none" spc="0" normalizeH="0" baseline="0" noProof="0" dirty="0">
              <a:ln>
                <a:noFill/>
              </a:ln>
              <a:solidFill>
                <a:prstClr val="black"/>
              </a:solidFill>
              <a:effectLst/>
              <a:uLnTx/>
              <a:uFillTx/>
              <a:ea typeface="+mn-ea"/>
              <a:cs typeface="+mn-cs"/>
            </a:endParaRPr>
          </a:p>
        </p:txBody>
      </p:sp>
      <p:pic>
        <p:nvPicPr>
          <p:cNvPr id="3" name="image5.jpeg">
            <a:extLst>
              <a:ext uri="{FF2B5EF4-FFF2-40B4-BE49-F238E27FC236}">
                <a16:creationId xmlns:a16="http://schemas.microsoft.com/office/drawing/2014/main" id="{15FFA2EB-EAB9-C3E8-FD6E-D0E0B9D42FE2}"/>
              </a:ext>
            </a:extLst>
          </p:cNvPr>
          <p:cNvPicPr>
            <a:picLocks noChangeAspect="1"/>
          </p:cNvPicPr>
          <p:nvPr/>
        </p:nvPicPr>
        <p:blipFill>
          <a:blip r:embed="rId2" cstate="print"/>
          <a:stretch>
            <a:fillRect/>
          </a:stretch>
        </p:blipFill>
        <p:spPr>
          <a:xfrm>
            <a:off x="9122209" y="1809209"/>
            <a:ext cx="2556485" cy="4717721"/>
          </a:xfrm>
          <a:prstGeom prst="rect">
            <a:avLst/>
          </a:prstGeom>
        </p:spPr>
      </p:pic>
      <p:pic>
        <p:nvPicPr>
          <p:cNvPr id="6" name="image4.jpeg">
            <a:extLst>
              <a:ext uri="{FF2B5EF4-FFF2-40B4-BE49-F238E27FC236}">
                <a16:creationId xmlns:a16="http://schemas.microsoft.com/office/drawing/2014/main" id="{2E97698F-D551-B906-A230-6E7596493E24}"/>
              </a:ext>
            </a:extLst>
          </p:cNvPr>
          <p:cNvPicPr>
            <a:picLocks noChangeAspect="1"/>
          </p:cNvPicPr>
          <p:nvPr/>
        </p:nvPicPr>
        <p:blipFill>
          <a:blip r:embed="rId3" cstate="print"/>
          <a:stretch>
            <a:fillRect/>
          </a:stretch>
        </p:blipFill>
        <p:spPr>
          <a:xfrm>
            <a:off x="6031240" y="1809210"/>
            <a:ext cx="2746999" cy="4742372"/>
          </a:xfrm>
          <a:prstGeom prst="rect">
            <a:avLst/>
          </a:prstGeom>
        </p:spPr>
      </p:pic>
      <p:pic>
        <p:nvPicPr>
          <p:cNvPr id="10" name="Grafik 9">
            <a:extLst>
              <a:ext uri="{FF2B5EF4-FFF2-40B4-BE49-F238E27FC236}">
                <a16:creationId xmlns:a16="http://schemas.microsoft.com/office/drawing/2014/main" id="{48697DD7-19F2-49FF-A14F-33268273512D}"/>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314557" y="508297"/>
            <a:ext cx="1148819" cy="1039217"/>
          </a:xfrm>
          <a:prstGeom prst="rect">
            <a:avLst/>
          </a:prstGeom>
          <a:noFill/>
          <a:ln>
            <a:noFill/>
          </a:ln>
        </p:spPr>
      </p:pic>
    </p:spTree>
    <p:extLst>
      <p:ext uri="{BB962C8B-B14F-4D97-AF65-F5344CB8AC3E}">
        <p14:creationId xmlns:p14="http://schemas.microsoft.com/office/powerpoint/2010/main" val="5329727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E26FBF8-B0C9-4DA9-9847-1F64F350A27C}"/>
              </a:ext>
            </a:extLst>
          </p:cNvPr>
          <p:cNvSpPr>
            <a:spLocks noGrp="1"/>
          </p:cNvSpPr>
          <p:nvPr>
            <p:ph type="title"/>
          </p:nvPr>
        </p:nvSpPr>
        <p:spPr>
          <a:solidFill>
            <a:schemeClr val="tx2">
              <a:lumMod val="75000"/>
            </a:schemeClr>
          </a:solidFill>
        </p:spPr>
        <p:txBody>
          <a:bodyPr>
            <a:normAutofit/>
          </a:bodyPr>
          <a:lstStyle/>
          <a:p>
            <a:r>
              <a:rPr lang="de-DE" sz="3200" dirty="0">
                <a:solidFill>
                  <a:schemeClr val="bg1">
                    <a:lumMod val="95000"/>
                  </a:schemeClr>
                </a:solidFill>
              </a:rPr>
              <a:t>                                               Materialien Good-Practice</a:t>
            </a:r>
          </a:p>
        </p:txBody>
      </p:sp>
      <p:sp>
        <p:nvSpPr>
          <p:cNvPr id="9" name="Textfeld 8">
            <a:extLst>
              <a:ext uri="{FF2B5EF4-FFF2-40B4-BE49-F238E27FC236}">
                <a16:creationId xmlns:a16="http://schemas.microsoft.com/office/drawing/2014/main" id="{99B82D92-A6F9-41EC-BCBE-21C171B8BE36}"/>
              </a:ext>
            </a:extLst>
          </p:cNvPr>
          <p:cNvSpPr txBox="1"/>
          <p:nvPr/>
        </p:nvSpPr>
        <p:spPr>
          <a:xfrm>
            <a:off x="838200" y="1792980"/>
            <a:ext cx="10515600" cy="584775"/>
          </a:xfrm>
          <a:prstGeom prst="rect">
            <a:avLst/>
          </a:prstGeom>
          <a:noFill/>
        </p:spPr>
        <p:txBody>
          <a:bodyPr wrap="square" rtlCol="0">
            <a:spAutoFit/>
          </a:bodyPr>
          <a:lstStyle/>
          <a:p>
            <a:pPr lvl="0">
              <a:defRPr/>
            </a:pPr>
            <a:r>
              <a:rPr lang="de-DE" sz="3200" b="1" dirty="0">
                <a:solidFill>
                  <a:prstClr val="black"/>
                </a:solidFill>
              </a:rPr>
              <a:t>Aufstellen von Klassenregeln</a:t>
            </a:r>
          </a:p>
        </p:txBody>
      </p:sp>
      <p:sp>
        <p:nvSpPr>
          <p:cNvPr id="3" name="Rechteck 2">
            <a:extLst>
              <a:ext uri="{FF2B5EF4-FFF2-40B4-BE49-F238E27FC236}">
                <a16:creationId xmlns:a16="http://schemas.microsoft.com/office/drawing/2014/main" id="{2D662DC0-42B7-41A9-9C0A-786C818EC680}"/>
              </a:ext>
            </a:extLst>
          </p:cNvPr>
          <p:cNvSpPr/>
          <p:nvPr/>
        </p:nvSpPr>
        <p:spPr>
          <a:xfrm>
            <a:off x="0" y="2480047"/>
            <a:ext cx="5822830" cy="1672124"/>
          </a:xfrm>
          <a:prstGeom prst="rect">
            <a:avLst/>
          </a:prstGeom>
        </p:spPr>
        <p:txBody>
          <a:bodyPr wrap="square">
            <a:spAutoFit/>
          </a:bodyPr>
          <a:lstStyle/>
          <a:p>
            <a:pPr lvl="0">
              <a:defRPr/>
            </a:pPr>
            <a:endParaRPr lang="de-DE" sz="1400" dirty="0">
              <a:solidFill>
                <a:prstClr val="black"/>
              </a:solidFill>
            </a:endParaRPr>
          </a:p>
          <a:p>
            <a:pPr lvl="0">
              <a:defRPr/>
            </a:pPr>
            <a:r>
              <a:rPr lang="de-DE" b="1" dirty="0">
                <a:solidFill>
                  <a:prstClr val="black"/>
                </a:solidFill>
              </a:rPr>
              <a:t>                 Regelmäßige</a:t>
            </a:r>
            <a:r>
              <a:rPr lang="de-DE" sz="1400" dirty="0">
                <a:solidFill>
                  <a:prstClr val="black"/>
                </a:solidFill>
              </a:rPr>
              <a:t> </a:t>
            </a:r>
            <a:r>
              <a:rPr lang="de-DE" b="1" dirty="0">
                <a:solidFill>
                  <a:prstClr val="black"/>
                </a:solidFill>
              </a:rPr>
              <a:t>Evaluation</a:t>
            </a:r>
          </a:p>
          <a:p>
            <a:pPr marL="869315" marR="220980" indent="3810">
              <a:lnSpc>
                <a:spcPct val="117000"/>
              </a:lnSpc>
              <a:spcBef>
                <a:spcPts val="1065"/>
              </a:spcBef>
            </a:pPr>
            <a:r>
              <a:rPr lang="de-DE" dirty="0">
                <a:effectLst/>
                <a:latin typeface="Calibri" panose="020F0502020204030204" pitchFamily="34" charset="0"/>
                <a:ea typeface="Gill Sans MT" panose="020B0502020104020203" pitchFamily="34" charset="0"/>
                <a:cs typeface="Calibri" panose="020F0502020204030204" pitchFamily="34" charset="0"/>
              </a:rPr>
              <a:t>Nach einigen Wochen wird die Einhaltung der Klassenregeln erneut bewertet, gruppiert und das Ergebnis wird besprochen.</a:t>
            </a:r>
          </a:p>
        </p:txBody>
      </p:sp>
      <p:pic>
        <p:nvPicPr>
          <p:cNvPr id="6" name="docshape5">
            <a:extLst>
              <a:ext uri="{FF2B5EF4-FFF2-40B4-BE49-F238E27FC236}">
                <a16:creationId xmlns:a16="http://schemas.microsoft.com/office/drawing/2014/main" id="{69C61C8F-738E-B14F-BBD8-8C7FD78060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69172" y="1796555"/>
            <a:ext cx="2564091" cy="48150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image3.jpeg">
            <a:extLst>
              <a:ext uri="{FF2B5EF4-FFF2-40B4-BE49-F238E27FC236}">
                <a16:creationId xmlns:a16="http://schemas.microsoft.com/office/drawing/2014/main" id="{F5BAEEF4-4877-472A-A7CC-04CED7FEDA8D}"/>
              </a:ext>
            </a:extLst>
          </p:cNvPr>
          <p:cNvPicPr>
            <a:picLocks noChangeAspect="1"/>
          </p:cNvPicPr>
          <p:nvPr/>
        </p:nvPicPr>
        <p:blipFill>
          <a:blip r:embed="rId3" cstate="print"/>
          <a:stretch>
            <a:fillRect/>
          </a:stretch>
        </p:blipFill>
        <p:spPr>
          <a:xfrm>
            <a:off x="9071521" y="1787930"/>
            <a:ext cx="2282279" cy="4823631"/>
          </a:xfrm>
          <a:prstGeom prst="rect">
            <a:avLst/>
          </a:prstGeom>
        </p:spPr>
      </p:pic>
      <p:pic>
        <p:nvPicPr>
          <p:cNvPr id="10" name="Grafik 9">
            <a:extLst>
              <a:ext uri="{FF2B5EF4-FFF2-40B4-BE49-F238E27FC236}">
                <a16:creationId xmlns:a16="http://schemas.microsoft.com/office/drawing/2014/main" id="{78AF7B69-34E4-4F95-8A40-D66A55423560}"/>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003089" y="535059"/>
            <a:ext cx="1148819" cy="1039217"/>
          </a:xfrm>
          <a:prstGeom prst="rect">
            <a:avLst/>
          </a:prstGeom>
          <a:noFill/>
          <a:ln>
            <a:noFill/>
          </a:ln>
        </p:spPr>
      </p:pic>
    </p:spTree>
    <p:extLst>
      <p:ext uri="{BB962C8B-B14F-4D97-AF65-F5344CB8AC3E}">
        <p14:creationId xmlns:p14="http://schemas.microsoft.com/office/powerpoint/2010/main" val="17796212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E26FBF8-B0C9-4DA9-9847-1F64F350A27C}"/>
              </a:ext>
            </a:extLst>
          </p:cNvPr>
          <p:cNvSpPr>
            <a:spLocks noGrp="1"/>
          </p:cNvSpPr>
          <p:nvPr>
            <p:ph type="title"/>
          </p:nvPr>
        </p:nvSpPr>
        <p:spPr>
          <a:xfrm>
            <a:off x="838199" y="365125"/>
            <a:ext cx="11074679" cy="1325563"/>
          </a:xfrm>
          <a:solidFill>
            <a:schemeClr val="tx2">
              <a:lumMod val="75000"/>
            </a:schemeClr>
          </a:solidFill>
        </p:spPr>
        <p:txBody>
          <a:bodyPr>
            <a:normAutofit/>
          </a:bodyPr>
          <a:lstStyle/>
          <a:p>
            <a:r>
              <a:rPr lang="de-DE" sz="3200" dirty="0">
                <a:solidFill>
                  <a:schemeClr val="bg1">
                    <a:lumMod val="95000"/>
                  </a:schemeClr>
                </a:solidFill>
              </a:rPr>
              <a:t>                                                       Materialien Good-Practice</a:t>
            </a:r>
          </a:p>
        </p:txBody>
      </p:sp>
      <p:sp>
        <p:nvSpPr>
          <p:cNvPr id="9" name="Textfeld 8">
            <a:extLst>
              <a:ext uri="{FF2B5EF4-FFF2-40B4-BE49-F238E27FC236}">
                <a16:creationId xmlns:a16="http://schemas.microsoft.com/office/drawing/2014/main" id="{99B82D92-A6F9-41EC-BCBE-21C171B8BE36}"/>
              </a:ext>
            </a:extLst>
          </p:cNvPr>
          <p:cNvSpPr txBox="1"/>
          <p:nvPr/>
        </p:nvSpPr>
        <p:spPr>
          <a:xfrm>
            <a:off x="838200" y="1755261"/>
            <a:ext cx="10515600" cy="1138773"/>
          </a:xfrm>
          <a:prstGeom prst="rect">
            <a:avLst/>
          </a:prstGeom>
          <a:noFill/>
        </p:spPr>
        <p:txBody>
          <a:bodyPr wrap="square" rtlCol="0">
            <a:spAutoFit/>
          </a:bodyPr>
          <a:lstStyle/>
          <a:p>
            <a:pPr lvl="0">
              <a:defRPr/>
            </a:pPr>
            <a:r>
              <a:rPr lang="de-DE" sz="3200" b="1" dirty="0">
                <a:solidFill>
                  <a:prstClr val="black"/>
                </a:solidFill>
              </a:rPr>
              <a:t>Aufstellen von Klassenregeln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Textfeld 2">
            <a:extLst>
              <a:ext uri="{FF2B5EF4-FFF2-40B4-BE49-F238E27FC236}">
                <a16:creationId xmlns:a16="http://schemas.microsoft.com/office/drawing/2014/main" id="{EB588C8A-21BF-476D-9DA2-47029E167708}"/>
              </a:ext>
            </a:extLst>
          </p:cNvPr>
          <p:cNvSpPr txBox="1"/>
          <p:nvPr/>
        </p:nvSpPr>
        <p:spPr>
          <a:xfrm>
            <a:off x="882186" y="2736382"/>
            <a:ext cx="5499100" cy="3693319"/>
          </a:xfrm>
          <a:prstGeom prst="rect">
            <a:avLst/>
          </a:prstGeom>
          <a:noFill/>
        </p:spPr>
        <p:txBody>
          <a:bodyPr wrap="square" rtlCol="0">
            <a:spAutoFit/>
          </a:bodyPr>
          <a:lstStyle/>
          <a:p>
            <a:r>
              <a:rPr lang="de-DE" b="1" dirty="0"/>
              <a:t>Regeln für die Lehrkraft</a:t>
            </a:r>
          </a:p>
          <a:p>
            <a:endParaRPr lang="de-DE" dirty="0"/>
          </a:p>
          <a:p>
            <a:pPr marL="0" marR="0" lvl="0" indent="0" defTabSz="914400" rtl="0" eaLnBrk="0" fontAlgn="base" latinLnBrk="0" hangingPunct="0">
              <a:spcBef>
                <a:spcPct val="0"/>
              </a:spcBef>
              <a:spcAft>
                <a:spcPct val="0"/>
              </a:spcAft>
              <a:buClrTx/>
              <a:buSzTx/>
              <a:buFontTx/>
              <a:buNone/>
              <a:tabLst/>
            </a:pPr>
            <a:r>
              <a:rPr kumimoji="0" lang="de-DE" altLang="de-DE" sz="1800" b="0" i="0" u="none" strike="noStrike" cap="none" normalizeH="0" baseline="0" dirty="0">
                <a:ln>
                  <a:noFill/>
                </a:ln>
                <a:solidFill>
                  <a:schemeClr val="tx1"/>
                </a:solidFill>
                <a:effectLst/>
                <a:ea typeface="Gill Sans MT" panose="020B0502020104020203" pitchFamily="34" charset="0"/>
                <a:cs typeface="Gill Sans MT" panose="020B0502020104020203" pitchFamily="34" charset="0"/>
              </a:rPr>
              <a:t>Die Schüler</a:t>
            </a:r>
            <a:r>
              <a:rPr lang="de-DE" altLang="de-DE" dirty="0">
                <a:ea typeface="Gill Sans MT" panose="020B0502020104020203" pitchFamily="34" charset="0"/>
                <a:cs typeface="Gill Sans MT" panose="020B0502020104020203" pitchFamily="34" charset="0"/>
              </a:rPr>
              <a:t>i</a:t>
            </a:r>
            <a:r>
              <a:rPr kumimoji="0" lang="de-DE" altLang="de-DE" sz="1800" b="0" i="0" u="none" strike="noStrike" cap="none" normalizeH="0" baseline="0" dirty="0">
                <a:ln>
                  <a:noFill/>
                </a:ln>
                <a:solidFill>
                  <a:schemeClr val="tx1"/>
                </a:solidFill>
                <a:effectLst/>
                <a:ea typeface="Gill Sans MT" panose="020B0502020104020203" pitchFamily="34" charset="0"/>
                <a:cs typeface="Gill Sans MT" panose="020B0502020104020203" pitchFamily="34" charset="0"/>
              </a:rPr>
              <a:t>nnen und Schüler stellen auch für ihre Lehrerin bzw. ihren Lehrer Regeln auf, die ebenfalls an der Wand aufgehängt werden. Dabei wird </a:t>
            </a:r>
            <a:r>
              <a:rPr lang="de-DE" altLang="de-DE" dirty="0">
                <a:ea typeface="Gill Sans MT" panose="020B0502020104020203" pitchFamily="34" charset="0"/>
                <a:cs typeface="Gill Sans MT" panose="020B0502020104020203" pitchFamily="34" charset="0"/>
              </a:rPr>
              <a:t>im Vorfeld darüber gesprochen, in welchem Bereich solche Regeln aufgestellt werden können und in welchem Bereich dies nicht möglich ist. </a:t>
            </a:r>
          </a:p>
          <a:p>
            <a:pPr marL="0" marR="0" lvl="0" indent="0" defTabSz="914400" rtl="0" eaLnBrk="0" fontAlgn="base" latinLnBrk="0" hangingPunct="0">
              <a:spcBef>
                <a:spcPct val="0"/>
              </a:spcBef>
              <a:spcAft>
                <a:spcPct val="0"/>
              </a:spcAft>
              <a:buClrTx/>
              <a:buSzTx/>
              <a:buFontTx/>
              <a:buNone/>
              <a:tabLst/>
            </a:pPr>
            <a:endParaRPr lang="de-DE" altLang="de-DE" dirty="0">
              <a:ea typeface="Gill Sans MT" panose="020B0502020104020203" pitchFamily="34" charset="0"/>
              <a:cs typeface="Gill Sans MT" panose="020B0502020104020203" pitchFamily="34" charset="0"/>
            </a:endParaRPr>
          </a:p>
          <a:p>
            <a:pPr marL="0" marR="0" lvl="0" indent="0" defTabSz="914400" rtl="0" eaLnBrk="0" fontAlgn="base" latinLnBrk="0" hangingPunct="0">
              <a:spcBef>
                <a:spcPct val="0"/>
              </a:spcBef>
              <a:spcAft>
                <a:spcPct val="0"/>
              </a:spcAft>
              <a:buClrTx/>
              <a:buSzTx/>
              <a:buFontTx/>
              <a:buNone/>
              <a:tabLst/>
            </a:pPr>
            <a:r>
              <a:rPr kumimoji="0" lang="de-DE" altLang="de-DE" sz="1800" b="0" i="0" u="none" strike="noStrike" cap="none" normalizeH="0" baseline="0" dirty="0">
                <a:ln>
                  <a:noFill/>
                </a:ln>
                <a:solidFill>
                  <a:schemeClr val="tx1"/>
                </a:solidFill>
                <a:effectLst/>
                <a:ea typeface="Gill Sans MT" panose="020B0502020104020203" pitchFamily="34" charset="0"/>
                <a:cs typeface="Gill Sans MT" panose="020B0502020104020203" pitchFamily="34" charset="0"/>
              </a:rPr>
              <a:t>Nach einigen Wochen werden auch diese Regeln im Klassenrat auf den Prüfstand gestellt: </a:t>
            </a:r>
          </a:p>
          <a:p>
            <a:pPr marL="0" marR="0" lvl="0" indent="0" defTabSz="914400" rtl="0" eaLnBrk="0" fontAlgn="base" latinLnBrk="0" hangingPunct="0">
              <a:spcBef>
                <a:spcPct val="0"/>
              </a:spcBef>
              <a:spcAft>
                <a:spcPct val="0"/>
              </a:spcAft>
              <a:buClrTx/>
              <a:buSzTx/>
              <a:buFontTx/>
              <a:buNone/>
              <a:tabLst/>
            </a:pPr>
            <a:r>
              <a:rPr kumimoji="0" lang="de-DE" altLang="de-DE" sz="1800" b="0" i="0" u="none" strike="noStrike" cap="none" normalizeH="0" baseline="0" dirty="0">
                <a:ln>
                  <a:noFill/>
                </a:ln>
                <a:solidFill>
                  <a:schemeClr val="tx1"/>
                </a:solidFill>
                <a:effectLst/>
                <a:ea typeface="Gill Sans MT" panose="020B0502020104020203" pitchFamily="34" charset="0"/>
                <a:cs typeface="Gill Sans MT" panose="020B0502020104020203" pitchFamily="34" charset="0"/>
              </a:rPr>
              <a:t>Sind sie umsetzbar?</a:t>
            </a:r>
          </a:p>
          <a:p>
            <a:pPr marL="0" marR="0" lvl="0" indent="0" defTabSz="914400" rtl="0" eaLnBrk="0" fontAlgn="base" latinLnBrk="0" hangingPunct="0">
              <a:spcBef>
                <a:spcPct val="0"/>
              </a:spcBef>
              <a:spcAft>
                <a:spcPct val="0"/>
              </a:spcAft>
              <a:buClrTx/>
              <a:buSzTx/>
              <a:buFontTx/>
              <a:buNone/>
              <a:tabLst/>
            </a:pPr>
            <a:r>
              <a:rPr kumimoji="0" lang="de-DE" altLang="de-DE" sz="1800" b="0" i="0" u="none" strike="noStrike" cap="none" normalizeH="0" baseline="0" dirty="0">
                <a:ln>
                  <a:noFill/>
                </a:ln>
                <a:solidFill>
                  <a:schemeClr val="tx1"/>
                </a:solidFill>
                <a:effectLst/>
                <a:ea typeface="Gill Sans MT" panose="020B0502020104020203" pitchFamily="34" charset="0"/>
                <a:cs typeface="Gill Sans MT" panose="020B0502020104020203" pitchFamily="34" charset="0"/>
              </a:rPr>
              <a:t>Sind sie für alle sinnvoll? </a:t>
            </a:r>
            <a:endParaRPr kumimoji="0" lang="de-DE" altLang="de-DE" sz="2800" b="0" i="0" u="none" strike="noStrike" cap="none" normalizeH="0" baseline="0" dirty="0">
              <a:ln>
                <a:noFill/>
              </a:ln>
              <a:solidFill>
                <a:schemeClr val="tx1"/>
              </a:solidFill>
              <a:effectLst/>
            </a:endParaRPr>
          </a:p>
        </p:txBody>
      </p:sp>
      <p:sp>
        <p:nvSpPr>
          <p:cNvPr id="6" name="Rectangle 2">
            <a:extLst>
              <a:ext uri="{FF2B5EF4-FFF2-40B4-BE49-F238E27FC236}">
                <a16:creationId xmlns:a16="http://schemas.microsoft.com/office/drawing/2014/main" id="{F86006B8-68B9-43F7-3C2B-FD8DFF93F4FE}"/>
              </a:ext>
            </a:extLst>
          </p:cNvPr>
          <p:cNvSpPr>
            <a:spLocks noChangeArrowheads="1"/>
          </p:cNvSpPr>
          <p:nvPr/>
        </p:nvSpPr>
        <p:spPr bwMode="auto">
          <a:xfrm>
            <a:off x="3932808" y="1155529"/>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e-DE" dirty="0"/>
          </a:p>
        </p:txBody>
      </p:sp>
      <p:pic>
        <p:nvPicPr>
          <p:cNvPr id="2049" name="image6.jpeg">
            <a:extLst>
              <a:ext uri="{FF2B5EF4-FFF2-40B4-BE49-F238E27FC236}">
                <a16:creationId xmlns:a16="http://schemas.microsoft.com/office/drawing/2014/main" id="{4E0AE5FB-77DC-FCCD-5262-3ED4571DD65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49547" y="1751832"/>
            <a:ext cx="2473325" cy="2365375"/>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8">
            <a:extLst>
              <a:ext uri="{FF2B5EF4-FFF2-40B4-BE49-F238E27FC236}">
                <a16:creationId xmlns:a16="http://schemas.microsoft.com/office/drawing/2014/main" id="{1123071B-9113-687B-6E01-F1C5DFB81C8C}"/>
              </a:ext>
            </a:extLst>
          </p:cNvPr>
          <p:cNvSpPr>
            <a:spLocks noChangeArrowheads="1"/>
          </p:cNvSpPr>
          <p:nvPr/>
        </p:nvSpPr>
        <p:spPr bwMode="auto">
          <a:xfrm>
            <a:off x="213064" y="26633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e-DE" dirty="0"/>
          </a:p>
        </p:txBody>
      </p:sp>
      <p:pic>
        <p:nvPicPr>
          <p:cNvPr id="13" name="image7.jpeg">
            <a:extLst>
              <a:ext uri="{FF2B5EF4-FFF2-40B4-BE49-F238E27FC236}">
                <a16:creationId xmlns:a16="http://schemas.microsoft.com/office/drawing/2014/main" id="{98AA6FC0-4ED2-305B-39A7-8EA91FC4BBD8}"/>
              </a:ext>
            </a:extLst>
          </p:cNvPr>
          <p:cNvPicPr>
            <a:picLocks noChangeAspect="1"/>
          </p:cNvPicPr>
          <p:nvPr/>
        </p:nvPicPr>
        <p:blipFill>
          <a:blip r:embed="rId3" cstate="print"/>
          <a:stretch>
            <a:fillRect/>
          </a:stretch>
        </p:blipFill>
        <p:spPr>
          <a:xfrm>
            <a:off x="8391132" y="1769685"/>
            <a:ext cx="3521747" cy="4268996"/>
          </a:xfrm>
          <a:prstGeom prst="rect">
            <a:avLst/>
          </a:prstGeom>
        </p:spPr>
      </p:pic>
      <p:pic>
        <p:nvPicPr>
          <p:cNvPr id="12" name="Grafik 11">
            <a:extLst>
              <a:ext uri="{FF2B5EF4-FFF2-40B4-BE49-F238E27FC236}">
                <a16:creationId xmlns:a16="http://schemas.microsoft.com/office/drawing/2014/main" id="{143E0C28-AD1C-4950-81EE-6C247B1AB349}"/>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612689" y="492096"/>
            <a:ext cx="1148819" cy="1039217"/>
          </a:xfrm>
          <a:prstGeom prst="rect">
            <a:avLst/>
          </a:prstGeom>
          <a:noFill/>
          <a:ln>
            <a:noFill/>
          </a:ln>
        </p:spPr>
      </p:pic>
    </p:spTree>
    <p:extLst>
      <p:ext uri="{BB962C8B-B14F-4D97-AF65-F5344CB8AC3E}">
        <p14:creationId xmlns:p14="http://schemas.microsoft.com/office/powerpoint/2010/main" val="17917608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E26FBF8-B0C9-4DA9-9847-1F64F350A27C}"/>
              </a:ext>
            </a:extLst>
          </p:cNvPr>
          <p:cNvSpPr>
            <a:spLocks noGrp="1"/>
          </p:cNvSpPr>
          <p:nvPr>
            <p:ph type="title"/>
          </p:nvPr>
        </p:nvSpPr>
        <p:spPr>
          <a:solidFill>
            <a:schemeClr val="tx2">
              <a:lumMod val="75000"/>
            </a:schemeClr>
          </a:solidFill>
        </p:spPr>
        <p:txBody>
          <a:bodyPr>
            <a:normAutofit/>
          </a:bodyPr>
          <a:lstStyle/>
          <a:p>
            <a:r>
              <a:rPr lang="de-DE" sz="3200" dirty="0">
                <a:solidFill>
                  <a:schemeClr val="bg1">
                    <a:lumMod val="95000"/>
                  </a:schemeClr>
                </a:solidFill>
              </a:rPr>
              <a:t>                                               Materialien Good-Practice</a:t>
            </a:r>
          </a:p>
        </p:txBody>
      </p:sp>
      <p:sp>
        <p:nvSpPr>
          <p:cNvPr id="9" name="Textfeld 8">
            <a:extLst>
              <a:ext uri="{FF2B5EF4-FFF2-40B4-BE49-F238E27FC236}">
                <a16:creationId xmlns:a16="http://schemas.microsoft.com/office/drawing/2014/main" id="{99B82D92-A6F9-41EC-BCBE-21C171B8BE36}"/>
              </a:ext>
            </a:extLst>
          </p:cNvPr>
          <p:cNvSpPr txBox="1"/>
          <p:nvPr/>
        </p:nvSpPr>
        <p:spPr>
          <a:xfrm>
            <a:off x="838200" y="2006454"/>
            <a:ext cx="10515600" cy="646331"/>
          </a:xfrm>
          <a:prstGeom prst="rect">
            <a:avLst/>
          </a:prstGeom>
          <a:noFill/>
        </p:spPr>
        <p:txBody>
          <a:bodyPr wrap="square" rtlCol="0">
            <a:spAutoFit/>
          </a:bodyPr>
          <a:lstStyle/>
          <a:p>
            <a:r>
              <a:rPr lang="de-DE" dirty="0"/>
              <a:t> </a:t>
            </a:r>
          </a:p>
          <a:p>
            <a:r>
              <a:rPr lang="de-DE" dirty="0"/>
              <a:t> </a:t>
            </a:r>
            <a:endParaRPr lang="de-DE" b="1" dirty="0"/>
          </a:p>
        </p:txBody>
      </p:sp>
      <p:sp>
        <p:nvSpPr>
          <p:cNvPr id="10" name="Rechteck 9">
            <a:extLst>
              <a:ext uri="{FF2B5EF4-FFF2-40B4-BE49-F238E27FC236}">
                <a16:creationId xmlns:a16="http://schemas.microsoft.com/office/drawing/2014/main" id="{F2A7E596-0F1A-4B61-95AB-34F433ECFD88}"/>
              </a:ext>
            </a:extLst>
          </p:cNvPr>
          <p:cNvSpPr/>
          <p:nvPr/>
        </p:nvSpPr>
        <p:spPr>
          <a:xfrm>
            <a:off x="838200" y="1744845"/>
            <a:ext cx="11265816" cy="861774"/>
          </a:xfrm>
          <a:prstGeom prst="rect">
            <a:avLst/>
          </a:prstGeom>
        </p:spPr>
        <p:txBody>
          <a:bodyPr wrap="square">
            <a:spAutoFit/>
          </a:bodyPr>
          <a:lstStyle/>
          <a:p>
            <a:pPr lvl="0">
              <a:defRPr/>
            </a:pPr>
            <a:r>
              <a:rPr lang="de-DE" sz="3200" b="1" dirty="0">
                <a:solidFill>
                  <a:prstClr val="black"/>
                </a:solidFill>
              </a:rPr>
              <a:t>Aufstellen von Klassenregeln für die Klasse</a:t>
            </a:r>
            <a:endParaRPr lang="de-DE" b="1" dirty="0">
              <a:solidFill>
                <a:prstClr val="black"/>
              </a:solidFill>
            </a:endParaRPr>
          </a:p>
          <a:p>
            <a:pPr lvl="0">
              <a:defRPr/>
            </a:pPr>
            <a:r>
              <a:rPr lang="de-DE" b="1" dirty="0">
                <a:solidFill>
                  <a:prstClr val="black"/>
                </a:solidFill>
              </a:rPr>
              <a:t>Beispiele für Regeln für Schülerinnen und Schüler</a:t>
            </a:r>
          </a:p>
        </p:txBody>
      </p:sp>
      <p:pic>
        <p:nvPicPr>
          <p:cNvPr id="7" name="Grafik 6">
            <a:extLst>
              <a:ext uri="{FF2B5EF4-FFF2-40B4-BE49-F238E27FC236}">
                <a16:creationId xmlns:a16="http://schemas.microsoft.com/office/drawing/2014/main" id="{52CA1F3D-FB3D-4937-9B8C-3596F4BD88F0}"/>
              </a:ext>
            </a:extLst>
          </p:cNvPr>
          <p:cNvPicPr/>
          <p:nvPr/>
        </p:nvPicPr>
        <p:blipFill>
          <a:blip r:embed="rId2">
            <a:extLst>
              <a:ext uri="{28A0092B-C50C-407E-A947-70E740481C1C}">
                <a14:useLocalDpi xmlns:a14="http://schemas.microsoft.com/office/drawing/2010/main" val="0"/>
              </a:ext>
            </a:extLst>
          </a:blip>
          <a:stretch>
            <a:fillRect/>
          </a:stretch>
        </p:blipFill>
        <p:spPr>
          <a:xfrm rot="4337379">
            <a:off x="2598541" y="2023647"/>
            <a:ext cx="452024" cy="1872117"/>
          </a:xfrm>
          <a:prstGeom prst="rect">
            <a:avLst/>
          </a:prstGeom>
        </p:spPr>
      </p:pic>
      <p:pic>
        <p:nvPicPr>
          <p:cNvPr id="8" name="Grafik 7">
            <a:extLst>
              <a:ext uri="{FF2B5EF4-FFF2-40B4-BE49-F238E27FC236}">
                <a16:creationId xmlns:a16="http://schemas.microsoft.com/office/drawing/2014/main" id="{5D164E6A-AA80-47F3-99A9-3AD287AF03F8}"/>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03089" y="535059"/>
            <a:ext cx="1148819" cy="1039217"/>
          </a:xfrm>
          <a:prstGeom prst="rect">
            <a:avLst/>
          </a:prstGeom>
          <a:noFill/>
          <a:ln>
            <a:noFill/>
          </a:ln>
        </p:spPr>
      </p:pic>
      <p:sp>
        <p:nvSpPr>
          <p:cNvPr id="3" name="Ellipse 2">
            <a:extLst>
              <a:ext uri="{FF2B5EF4-FFF2-40B4-BE49-F238E27FC236}">
                <a16:creationId xmlns:a16="http://schemas.microsoft.com/office/drawing/2014/main" id="{A594CFBF-870D-469F-84E7-AB911E29000C}"/>
              </a:ext>
            </a:extLst>
          </p:cNvPr>
          <p:cNvSpPr/>
          <p:nvPr/>
        </p:nvSpPr>
        <p:spPr>
          <a:xfrm>
            <a:off x="1691640" y="2629701"/>
            <a:ext cx="7863840" cy="4068501"/>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4800" dirty="0">
                <a:solidFill>
                  <a:schemeClr val="tx1"/>
                </a:solidFill>
                <a:latin typeface="Comic Sans MS" panose="030F0702030302020204" pitchFamily="66" charset="0"/>
              </a:rPr>
              <a:t>Ich räume meine Sachen rechtzeitig her und weg.</a:t>
            </a:r>
          </a:p>
        </p:txBody>
      </p:sp>
      <p:pic>
        <p:nvPicPr>
          <p:cNvPr id="5" name="Grafik 4">
            <a:extLst>
              <a:ext uri="{FF2B5EF4-FFF2-40B4-BE49-F238E27FC236}">
                <a16:creationId xmlns:a16="http://schemas.microsoft.com/office/drawing/2014/main" id="{25B5EDD3-6962-4897-B4AA-4B91D21DE07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17177" y="3955402"/>
            <a:ext cx="1440183" cy="1440183"/>
          </a:xfrm>
          <a:prstGeom prst="rect">
            <a:avLst/>
          </a:prstGeom>
        </p:spPr>
      </p:pic>
    </p:spTree>
    <p:extLst>
      <p:ext uri="{BB962C8B-B14F-4D97-AF65-F5344CB8AC3E}">
        <p14:creationId xmlns:p14="http://schemas.microsoft.com/office/powerpoint/2010/main" val="38045927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E26FBF8-B0C9-4DA9-9847-1F64F350A27C}"/>
              </a:ext>
            </a:extLst>
          </p:cNvPr>
          <p:cNvSpPr>
            <a:spLocks noGrp="1"/>
          </p:cNvSpPr>
          <p:nvPr>
            <p:ph type="title"/>
          </p:nvPr>
        </p:nvSpPr>
        <p:spPr>
          <a:solidFill>
            <a:schemeClr val="tx2">
              <a:lumMod val="75000"/>
            </a:schemeClr>
          </a:solidFill>
        </p:spPr>
        <p:txBody>
          <a:bodyPr>
            <a:normAutofit/>
          </a:bodyPr>
          <a:lstStyle/>
          <a:p>
            <a:r>
              <a:rPr lang="de-DE" sz="3200" dirty="0">
                <a:solidFill>
                  <a:schemeClr val="bg1">
                    <a:lumMod val="95000"/>
                  </a:schemeClr>
                </a:solidFill>
              </a:rPr>
              <a:t>                                               Materialien Good-Practice</a:t>
            </a:r>
          </a:p>
        </p:txBody>
      </p:sp>
      <p:sp>
        <p:nvSpPr>
          <p:cNvPr id="9" name="Textfeld 8">
            <a:extLst>
              <a:ext uri="{FF2B5EF4-FFF2-40B4-BE49-F238E27FC236}">
                <a16:creationId xmlns:a16="http://schemas.microsoft.com/office/drawing/2014/main" id="{99B82D92-A6F9-41EC-BCBE-21C171B8BE36}"/>
              </a:ext>
            </a:extLst>
          </p:cNvPr>
          <p:cNvSpPr txBox="1"/>
          <p:nvPr/>
        </p:nvSpPr>
        <p:spPr>
          <a:xfrm>
            <a:off x="5301706" y="2383778"/>
            <a:ext cx="10515600" cy="646331"/>
          </a:xfrm>
          <a:prstGeom prst="rect">
            <a:avLst/>
          </a:prstGeom>
          <a:noFill/>
        </p:spPr>
        <p:txBody>
          <a:bodyPr wrap="square" rtlCol="0">
            <a:spAutoFit/>
          </a:bodyPr>
          <a:lstStyle/>
          <a:p>
            <a:r>
              <a:rPr lang="de-DE" dirty="0"/>
              <a:t> </a:t>
            </a:r>
          </a:p>
          <a:p>
            <a:r>
              <a:rPr lang="de-DE" dirty="0"/>
              <a:t> </a:t>
            </a:r>
          </a:p>
        </p:txBody>
      </p:sp>
      <p:sp>
        <p:nvSpPr>
          <p:cNvPr id="10" name="Rechteck 9">
            <a:extLst>
              <a:ext uri="{FF2B5EF4-FFF2-40B4-BE49-F238E27FC236}">
                <a16:creationId xmlns:a16="http://schemas.microsoft.com/office/drawing/2014/main" id="{F2A7E596-0F1A-4B61-95AB-34F433ECFD88}"/>
              </a:ext>
            </a:extLst>
          </p:cNvPr>
          <p:cNvSpPr/>
          <p:nvPr/>
        </p:nvSpPr>
        <p:spPr>
          <a:xfrm>
            <a:off x="794359" y="1638412"/>
            <a:ext cx="7404100" cy="861774"/>
          </a:xfrm>
          <a:prstGeom prst="rect">
            <a:avLst/>
          </a:prstGeom>
        </p:spPr>
        <p:txBody>
          <a:bodyPr wrap="square">
            <a:spAutoFit/>
          </a:bodyPr>
          <a:lstStyle/>
          <a:p>
            <a:pPr lvl="0">
              <a:defRPr/>
            </a:pPr>
            <a:r>
              <a:rPr lang="de-DE" sz="3200" b="1" dirty="0">
                <a:solidFill>
                  <a:prstClr val="black"/>
                </a:solidFill>
              </a:rPr>
              <a:t>Aufstellen von Klassenregeln für die Klasse</a:t>
            </a:r>
            <a:endParaRPr lang="de-DE" b="1" dirty="0">
              <a:solidFill>
                <a:prstClr val="black"/>
              </a:solidFill>
            </a:endParaRPr>
          </a:p>
          <a:p>
            <a:pPr lvl="0">
              <a:defRPr/>
            </a:pPr>
            <a:r>
              <a:rPr lang="de-DE" b="1" dirty="0">
                <a:solidFill>
                  <a:prstClr val="black"/>
                </a:solidFill>
              </a:rPr>
              <a:t>Beispiele für Regeln für Schülerinnen und Schülern</a:t>
            </a:r>
          </a:p>
        </p:txBody>
      </p:sp>
      <p:pic>
        <p:nvPicPr>
          <p:cNvPr id="7" name="Grafik 6">
            <a:extLst>
              <a:ext uri="{FF2B5EF4-FFF2-40B4-BE49-F238E27FC236}">
                <a16:creationId xmlns:a16="http://schemas.microsoft.com/office/drawing/2014/main" id="{26DCCD60-263E-4A94-925A-BB6184F07274}"/>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003089" y="535059"/>
            <a:ext cx="1148819" cy="1039217"/>
          </a:xfrm>
          <a:prstGeom prst="rect">
            <a:avLst/>
          </a:prstGeom>
          <a:noFill/>
          <a:ln>
            <a:noFill/>
          </a:ln>
        </p:spPr>
      </p:pic>
      <p:sp>
        <p:nvSpPr>
          <p:cNvPr id="3" name="Ellipse 2">
            <a:extLst>
              <a:ext uri="{FF2B5EF4-FFF2-40B4-BE49-F238E27FC236}">
                <a16:creationId xmlns:a16="http://schemas.microsoft.com/office/drawing/2014/main" id="{EC4806E3-037A-4384-8E91-6A52B701CDC4}"/>
              </a:ext>
            </a:extLst>
          </p:cNvPr>
          <p:cNvSpPr/>
          <p:nvPr/>
        </p:nvSpPr>
        <p:spPr>
          <a:xfrm>
            <a:off x="1737359" y="2623619"/>
            <a:ext cx="8098089" cy="3875728"/>
          </a:xfrm>
          <a:prstGeom prst="ellipse">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5400" dirty="0">
                <a:solidFill>
                  <a:schemeClr val="tx1"/>
                </a:solidFill>
                <a:latin typeface="Comic Sans MS" panose="030F0702030302020204" pitchFamily="66" charset="0"/>
              </a:rPr>
              <a:t>Ich darf Fehler machen</a:t>
            </a:r>
            <a:r>
              <a:rPr lang="de-DE" dirty="0">
                <a:solidFill>
                  <a:schemeClr val="tx1"/>
                </a:solidFill>
              </a:rPr>
              <a:t>.</a:t>
            </a:r>
          </a:p>
        </p:txBody>
      </p:sp>
      <p:pic>
        <p:nvPicPr>
          <p:cNvPr id="6" name="Grafik 5">
            <a:extLst>
              <a:ext uri="{FF2B5EF4-FFF2-40B4-BE49-F238E27FC236}">
                <a16:creationId xmlns:a16="http://schemas.microsoft.com/office/drawing/2014/main" id="{155CB753-43BE-4E49-BAB8-C40135967E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93277" y="4434841"/>
            <a:ext cx="1524003" cy="1524003"/>
          </a:xfrm>
          <a:prstGeom prst="rect">
            <a:avLst/>
          </a:prstGeom>
        </p:spPr>
      </p:pic>
    </p:spTree>
    <p:extLst>
      <p:ext uri="{BB962C8B-B14F-4D97-AF65-F5344CB8AC3E}">
        <p14:creationId xmlns:p14="http://schemas.microsoft.com/office/powerpoint/2010/main" val="10417113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E26FBF8-B0C9-4DA9-9847-1F64F350A27C}"/>
              </a:ext>
            </a:extLst>
          </p:cNvPr>
          <p:cNvSpPr>
            <a:spLocks noGrp="1"/>
          </p:cNvSpPr>
          <p:nvPr>
            <p:ph type="title"/>
          </p:nvPr>
        </p:nvSpPr>
        <p:spPr>
          <a:solidFill>
            <a:schemeClr val="tx2">
              <a:lumMod val="75000"/>
            </a:schemeClr>
          </a:solidFill>
        </p:spPr>
        <p:txBody>
          <a:bodyPr>
            <a:normAutofit/>
          </a:bodyPr>
          <a:lstStyle/>
          <a:p>
            <a:r>
              <a:rPr lang="de-DE" sz="3200" dirty="0">
                <a:solidFill>
                  <a:schemeClr val="bg1">
                    <a:lumMod val="95000"/>
                  </a:schemeClr>
                </a:solidFill>
              </a:rPr>
              <a:t>                                               Materialien Good-Practice</a:t>
            </a:r>
          </a:p>
        </p:txBody>
      </p:sp>
      <p:sp>
        <p:nvSpPr>
          <p:cNvPr id="9" name="Textfeld 8">
            <a:extLst>
              <a:ext uri="{FF2B5EF4-FFF2-40B4-BE49-F238E27FC236}">
                <a16:creationId xmlns:a16="http://schemas.microsoft.com/office/drawing/2014/main" id="{99B82D92-A6F9-41EC-BCBE-21C171B8BE36}"/>
              </a:ext>
            </a:extLst>
          </p:cNvPr>
          <p:cNvSpPr txBox="1"/>
          <p:nvPr/>
        </p:nvSpPr>
        <p:spPr>
          <a:xfrm>
            <a:off x="5301706" y="2383778"/>
            <a:ext cx="10515600" cy="646331"/>
          </a:xfrm>
          <a:prstGeom prst="rect">
            <a:avLst/>
          </a:prstGeom>
          <a:noFill/>
        </p:spPr>
        <p:txBody>
          <a:bodyPr wrap="square" rtlCol="0">
            <a:spAutoFit/>
          </a:bodyPr>
          <a:lstStyle/>
          <a:p>
            <a:r>
              <a:rPr lang="de-DE" dirty="0"/>
              <a:t> </a:t>
            </a:r>
          </a:p>
          <a:p>
            <a:r>
              <a:rPr lang="de-DE" dirty="0"/>
              <a:t> </a:t>
            </a:r>
          </a:p>
        </p:txBody>
      </p:sp>
      <p:sp>
        <p:nvSpPr>
          <p:cNvPr id="10" name="Rechteck 9">
            <a:extLst>
              <a:ext uri="{FF2B5EF4-FFF2-40B4-BE49-F238E27FC236}">
                <a16:creationId xmlns:a16="http://schemas.microsoft.com/office/drawing/2014/main" id="{F2A7E596-0F1A-4B61-95AB-34F433ECFD88}"/>
              </a:ext>
            </a:extLst>
          </p:cNvPr>
          <p:cNvSpPr/>
          <p:nvPr/>
        </p:nvSpPr>
        <p:spPr>
          <a:xfrm>
            <a:off x="794358" y="1638412"/>
            <a:ext cx="7968641" cy="861774"/>
          </a:xfrm>
          <a:prstGeom prst="rect">
            <a:avLst/>
          </a:prstGeom>
        </p:spPr>
        <p:txBody>
          <a:bodyPr wrap="square">
            <a:spAutoFit/>
          </a:bodyPr>
          <a:lstStyle/>
          <a:p>
            <a:pPr lvl="0">
              <a:defRPr/>
            </a:pPr>
            <a:r>
              <a:rPr lang="de-DE" sz="3200" b="1" dirty="0">
                <a:solidFill>
                  <a:prstClr val="black"/>
                </a:solidFill>
              </a:rPr>
              <a:t>Aufstellen von Klassenregeln für die Klasse</a:t>
            </a:r>
            <a:endParaRPr lang="de-DE" b="1" dirty="0">
              <a:solidFill>
                <a:prstClr val="black"/>
              </a:solidFill>
            </a:endParaRPr>
          </a:p>
          <a:p>
            <a:pPr lvl="0">
              <a:defRPr/>
            </a:pPr>
            <a:r>
              <a:rPr lang="de-DE" b="1" dirty="0">
                <a:solidFill>
                  <a:prstClr val="black"/>
                </a:solidFill>
              </a:rPr>
              <a:t>Beispiele für Regeln für Schülerinnen und Schüler</a:t>
            </a:r>
          </a:p>
        </p:txBody>
      </p:sp>
      <p:pic>
        <p:nvPicPr>
          <p:cNvPr id="7" name="Grafik 6">
            <a:extLst>
              <a:ext uri="{FF2B5EF4-FFF2-40B4-BE49-F238E27FC236}">
                <a16:creationId xmlns:a16="http://schemas.microsoft.com/office/drawing/2014/main" id="{4A753B2B-981B-4352-912B-EDCECDB83EE7}"/>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003089" y="535059"/>
            <a:ext cx="1148819" cy="1039217"/>
          </a:xfrm>
          <a:prstGeom prst="rect">
            <a:avLst/>
          </a:prstGeom>
          <a:noFill/>
          <a:ln>
            <a:noFill/>
          </a:ln>
        </p:spPr>
      </p:pic>
      <p:sp>
        <p:nvSpPr>
          <p:cNvPr id="3" name="Ellipse 2">
            <a:extLst>
              <a:ext uri="{FF2B5EF4-FFF2-40B4-BE49-F238E27FC236}">
                <a16:creationId xmlns:a16="http://schemas.microsoft.com/office/drawing/2014/main" id="{14078CAF-3741-4D56-BCBE-0FF69D64CC90}"/>
              </a:ext>
            </a:extLst>
          </p:cNvPr>
          <p:cNvSpPr/>
          <p:nvPr/>
        </p:nvSpPr>
        <p:spPr>
          <a:xfrm rot="10800000" flipH="1" flipV="1">
            <a:off x="1713363" y="2561892"/>
            <a:ext cx="7797434" cy="3930983"/>
          </a:xfrm>
          <a:prstGeom prst="ellipse">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4800" dirty="0">
                <a:solidFill>
                  <a:schemeClr val="tx1"/>
                </a:solidFill>
                <a:latin typeface="Comic Sans MS" panose="030F0702030302020204" pitchFamily="66" charset="0"/>
              </a:rPr>
              <a:t>Ich melde mich.</a:t>
            </a:r>
          </a:p>
        </p:txBody>
      </p:sp>
      <p:pic>
        <p:nvPicPr>
          <p:cNvPr id="6" name="Grafik 5">
            <a:extLst>
              <a:ext uri="{FF2B5EF4-FFF2-40B4-BE49-F238E27FC236}">
                <a16:creationId xmlns:a16="http://schemas.microsoft.com/office/drawing/2014/main" id="{379E5A73-A777-4561-B192-D0882FD2D7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47560" y="3773473"/>
            <a:ext cx="1495597" cy="1495597"/>
          </a:xfrm>
          <a:prstGeom prst="rect">
            <a:avLst/>
          </a:prstGeom>
        </p:spPr>
      </p:pic>
    </p:spTree>
    <p:extLst>
      <p:ext uri="{BB962C8B-B14F-4D97-AF65-F5344CB8AC3E}">
        <p14:creationId xmlns:p14="http://schemas.microsoft.com/office/powerpoint/2010/main" val="13609062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E26FBF8-B0C9-4DA9-9847-1F64F350A27C}"/>
              </a:ext>
            </a:extLst>
          </p:cNvPr>
          <p:cNvSpPr>
            <a:spLocks noGrp="1"/>
          </p:cNvSpPr>
          <p:nvPr>
            <p:ph type="title"/>
          </p:nvPr>
        </p:nvSpPr>
        <p:spPr>
          <a:solidFill>
            <a:schemeClr val="tx2">
              <a:lumMod val="75000"/>
            </a:schemeClr>
          </a:solidFill>
        </p:spPr>
        <p:txBody>
          <a:bodyPr>
            <a:normAutofit/>
          </a:bodyPr>
          <a:lstStyle/>
          <a:p>
            <a:r>
              <a:rPr lang="de-DE" sz="3200" dirty="0">
                <a:solidFill>
                  <a:schemeClr val="bg1">
                    <a:lumMod val="95000"/>
                  </a:schemeClr>
                </a:solidFill>
              </a:rPr>
              <a:t>                                               Materialien Good-Practice</a:t>
            </a:r>
          </a:p>
        </p:txBody>
      </p:sp>
      <p:sp>
        <p:nvSpPr>
          <p:cNvPr id="9" name="Textfeld 8">
            <a:extLst>
              <a:ext uri="{FF2B5EF4-FFF2-40B4-BE49-F238E27FC236}">
                <a16:creationId xmlns:a16="http://schemas.microsoft.com/office/drawing/2014/main" id="{99B82D92-A6F9-41EC-BCBE-21C171B8BE36}"/>
              </a:ext>
            </a:extLst>
          </p:cNvPr>
          <p:cNvSpPr txBox="1"/>
          <p:nvPr/>
        </p:nvSpPr>
        <p:spPr>
          <a:xfrm>
            <a:off x="5301706" y="2383778"/>
            <a:ext cx="10515600" cy="646331"/>
          </a:xfrm>
          <a:prstGeom prst="rect">
            <a:avLst/>
          </a:prstGeom>
          <a:noFill/>
        </p:spPr>
        <p:txBody>
          <a:bodyPr wrap="square" rtlCol="0">
            <a:spAutoFit/>
          </a:bodyPr>
          <a:lstStyle/>
          <a:p>
            <a:r>
              <a:rPr lang="de-DE" dirty="0"/>
              <a:t> </a:t>
            </a:r>
          </a:p>
          <a:p>
            <a:r>
              <a:rPr lang="de-DE" dirty="0"/>
              <a:t> </a:t>
            </a:r>
          </a:p>
        </p:txBody>
      </p:sp>
      <p:sp>
        <p:nvSpPr>
          <p:cNvPr id="10" name="Rechteck 9">
            <a:extLst>
              <a:ext uri="{FF2B5EF4-FFF2-40B4-BE49-F238E27FC236}">
                <a16:creationId xmlns:a16="http://schemas.microsoft.com/office/drawing/2014/main" id="{F2A7E596-0F1A-4B61-95AB-34F433ECFD88}"/>
              </a:ext>
            </a:extLst>
          </p:cNvPr>
          <p:cNvSpPr/>
          <p:nvPr/>
        </p:nvSpPr>
        <p:spPr>
          <a:xfrm>
            <a:off x="794359" y="1638412"/>
            <a:ext cx="7404100" cy="861774"/>
          </a:xfrm>
          <a:prstGeom prst="rect">
            <a:avLst/>
          </a:prstGeom>
        </p:spPr>
        <p:txBody>
          <a:bodyPr wrap="square">
            <a:spAutoFit/>
          </a:bodyPr>
          <a:lstStyle/>
          <a:p>
            <a:pPr lvl="0">
              <a:defRPr/>
            </a:pPr>
            <a:r>
              <a:rPr lang="de-DE" sz="3200" b="1" dirty="0">
                <a:solidFill>
                  <a:prstClr val="black"/>
                </a:solidFill>
              </a:rPr>
              <a:t>Aufstellen von Klassenregeln für die Klasse</a:t>
            </a:r>
            <a:endParaRPr lang="de-DE" b="1" dirty="0">
              <a:solidFill>
                <a:prstClr val="black"/>
              </a:solidFill>
            </a:endParaRPr>
          </a:p>
          <a:p>
            <a:pPr lvl="0">
              <a:defRPr/>
            </a:pPr>
            <a:r>
              <a:rPr lang="de-DE" b="1" dirty="0">
                <a:solidFill>
                  <a:prstClr val="black"/>
                </a:solidFill>
              </a:rPr>
              <a:t>Beispiele für Regeln für Schülerinnen und Schüler</a:t>
            </a:r>
          </a:p>
        </p:txBody>
      </p:sp>
      <p:pic>
        <p:nvPicPr>
          <p:cNvPr id="7" name="Grafik 6">
            <a:extLst>
              <a:ext uri="{FF2B5EF4-FFF2-40B4-BE49-F238E27FC236}">
                <a16:creationId xmlns:a16="http://schemas.microsoft.com/office/drawing/2014/main" id="{BD702D4A-F43C-4AC7-BA81-8D7F64B73E29}"/>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003089" y="535059"/>
            <a:ext cx="1148819" cy="1039217"/>
          </a:xfrm>
          <a:prstGeom prst="rect">
            <a:avLst/>
          </a:prstGeom>
          <a:noFill/>
          <a:ln>
            <a:noFill/>
          </a:ln>
        </p:spPr>
      </p:pic>
      <p:sp>
        <p:nvSpPr>
          <p:cNvPr id="3" name="Ellipse 2">
            <a:extLst>
              <a:ext uri="{FF2B5EF4-FFF2-40B4-BE49-F238E27FC236}">
                <a16:creationId xmlns:a16="http://schemas.microsoft.com/office/drawing/2014/main" id="{0902851C-926E-40D1-9E81-D3D8758C70B3}"/>
              </a:ext>
            </a:extLst>
          </p:cNvPr>
          <p:cNvSpPr/>
          <p:nvPr/>
        </p:nvSpPr>
        <p:spPr>
          <a:xfrm>
            <a:off x="1416658" y="2639222"/>
            <a:ext cx="8123582" cy="4066378"/>
          </a:xfrm>
          <a:prstGeom prst="ellipse">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4800" dirty="0">
                <a:solidFill>
                  <a:schemeClr val="bg1"/>
                </a:solidFill>
                <a:latin typeface="Comic Sans MS" panose="030F0702030302020204" pitchFamily="66" charset="0"/>
              </a:rPr>
              <a:t>Ich erledige meinen Klassendienst.</a:t>
            </a:r>
          </a:p>
        </p:txBody>
      </p:sp>
      <p:pic>
        <p:nvPicPr>
          <p:cNvPr id="6" name="Grafik 5">
            <a:extLst>
              <a:ext uri="{FF2B5EF4-FFF2-40B4-BE49-F238E27FC236}">
                <a16:creationId xmlns:a16="http://schemas.microsoft.com/office/drawing/2014/main" id="{37167461-FD41-488F-91C9-DEF22E156D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33587" y="3827892"/>
            <a:ext cx="1729743" cy="1729743"/>
          </a:xfrm>
          <a:prstGeom prst="rect">
            <a:avLst/>
          </a:prstGeom>
        </p:spPr>
      </p:pic>
    </p:spTree>
    <p:extLst>
      <p:ext uri="{BB962C8B-B14F-4D97-AF65-F5344CB8AC3E}">
        <p14:creationId xmlns:p14="http://schemas.microsoft.com/office/powerpoint/2010/main" val="3304890017"/>
      </p:ext>
    </p:extLst>
  </p:cSld>
  <p:clrMapOvr>
    <a:masterClrMapping/>
  </p:clrMapOvr>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656</Words>
  <Application>Microsoft Office PowerPoint</Application>
  <PresentationFormat>Breitbild</PresentationFormat>
  <Paragraphs>116</Paragraphs>
  <Slides>18</Slides>
  <Notes>0</Notes>
  <HiddenSlides>0</HiddenSlides>
  <MMClips>0</MMClips>
  <ScaleCrop>false</ScaleCrop>
  <HeadingPairs>
    <vt:vector size="6" baseType="variant">
      <vt:variant>
        <vt:lpstr>Verwendete Schriftarten</vt:lpstr>
      </vt:variant>
      <vt:variant>
        <vt:i4>6</vt:i4>
      </vt:variant>
      <vt:variant>
        <vt:lpstr>Design</vt:lpstr>
      </vt:variant>
      <vt:variant>
        <vt:i4>1</vt:i4>
      </vt:variant>
      <vt:variant>
        <vt:lpstr>Folientitel</vt:lpstr>
      </vt:variant>
      <vt:variant>
        <vt:i4>18</vt:i4>
      </vt:variant>
    </vt:vector>
  </HeadingPairs>
  <TitlesOfParts>
    <vt:vector size="25" baseType="lpstr">
      <vt:lpstr>Arial</vt:lpstr>
      <vt:lpstr>Calibri</vt:lpstr>
      <vt:lpstr>Calibri Light</vt:lpstr>
      <vt:lpstr>Comic Sans MS</vt:lpstr>
      <vt:lpstr>Gill Sans MT</vt:lpstr>
      <vt:lpstr>Times New Roman</vt:lpstr>
      <vt:lpstr>Office</vt:lpstr>
      <vt:lpstr>Materialien MIT!  Good-Practice</vt:lpstr>
      <vt:lpstr>                                               Materialien Good-Practice</vt:lpstr>
      <vt:lpstr>                                               Materialien Good-Practice</vt:lpstr>
      <vt:lpstr>                                               Materialien Good-Practice</vt:lpstr>
      <vt:lpstr>                                                       Materialien Good-Practice</vt:lpstr>
      <vt:lpstr>                                               Materialien Good-Practice</vt:lpstr>
      <vt:lpstr>                                               Materialien Good-Practice</vt:lpstr>
      <vt:lpstr>                                               Materialien Good-Practice</vt:lpstr>
      <vt:lpstr>                                               Materialien Good-Practice</vt:lpstr>
      <vt:lpstr>                                               Materialien Good-Practice</vt:lpstr>
      <vt:lpstr>                                               Materialien Good-Practice</vt:lpstr>
      <vt:lpstr>                                               Materialien Good-Practice</vt:lpstr>
      <vt:lpstr>                                               Materialien Good-Practice</vt:lpstr>
      <vt:lpstr>                                               Materialien Good-Practice</vt:lpstr>
      <vt:lpstr>                                               Materialien Good-Practice</vt:lpstr>
      <vt:lpstr>                                               Materialien Good-Practice</vt:lpstr>
      <vt:lpstr>                                               Materialien Good-Practice</vt:lpstr>
      <vt:lpstr>                                               Materialien Good-Practice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Materialien MIT!  Good-Practice</dc:title>
  <dc:creator>Barbara Zauner</dc:creator>
  <cp:lastModifiedBy>Barbara Zauner</cp:lastModifiedBy>
  <cp:revision>34</cp:revision>
  <dcterms:created xsi:type="dcterms:W3CDTF">2022-12-06T10:48:48Z</dcterms:created>
  <dcterms:modified xsi:type="dcterms:W3CDTF">2023-06-06T09:00:29Z</dcterms:modified>
</cp:coreProperties>
</file>